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sldIdLst>
    <p:sldId id="256" r:id="rId5"/>
    <p:sldId id="274" r:id="rId6"/>
    <p:sldId id="257" r:id="rId7"/>
    <p:sldId id="260" r:id="rId8"/>
    <p:sldId id="275" r:id="rId9"/>
    <p:sldId id="268" r:id="rId10"/>
    <p:sldId id="259" r:id="rId11"/>
    <p:sldId id="276" r:id="rId12"/>
    <p:sldId id="280" r:id="rId13"/>
    <p:sldId id="261" r:id="rId14"/>
    <p:sldId id="262" r:id="rId15"/>
    <p:sldId id="267" r:id="rId16"/>
    <p:sldId id="277" r:id="rId17"/>
    <p:sldId id="258" r:id="rId18"/>
    <p:sldId id="264" r:id="rId19"/>
    <p:sldId id="278" r:id="rId20"/>
    <p:sldId id="263" r:id="rId21"/>
    <p:sldId id="279" r:id="rId22"/>
    <p:sldId id="271" r:id="rId23"/>
    <p:sldId id="270" r:id="rId24"/>
    <p:sldId id="265" r:id="rId25"/>
    <p:sldId id="273" r:id="rId26"/>
  </p:sldIdLst>
  <p:sldSz cx="12192000" cy="6858000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660"/>
  </p:normalViewPr>
  <p:slideViewPr>
    <p:cSldViewPr snapToGrid="0">
      <p:cViewPr varScale="1">
        <p:scale>
          <a:sx n="92" d="100"/>
          <a:sy n="92" d="100"/>
        </p:scale>
        <p:origin x="6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FD05518E-EC31-4676-8F25-279D03483874}"/>
    <pc:docChg chg="custSel addSld modSld sldOrd">
      <pc:chgData name="Danny Young" userId="cb0f4ce2-eb4f-479e-8e8f-3beb257e632f" providerId="ADAL" clId="{FD05518E-EC31-4676-8F25-279D03483874}" dt="2022-09-12T05:23:04.734" v="453"/>
      <pc:docMkLst>
        <pc:docMk/>
      </pc:docMkLst>
      <pc:sldChg chg="modSp mod">
        <pc:chgData name="Danny Young" userId="cb0f4ce2-eb4f-479e-8e8f-3beb257e632f" providerId="ADAL" clId="{FD05518E-EC31-4676-8F25-279D03483874}" dt="2022-09-12T04:56:02.139" v="0" actId="20577"/>
        <pc:sldMkLst>
          <pc:docMk/>
          <pc:sldMk cId="0" sldId="256"/>
        </pc:sldMkLst>
        <pc:spChg chg="mod">
          <ac:chgData name="Danny Young" userId="cb0f4ce2-eb4f-479e-8e8f-3beb257e632f" providerId="ADAL" clId="{FD05518E-EC31-4676-8F25-279D03483874}" dt="2022-09-12T04:56:02.139" v="0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Danny Young" userId="cb0f4ce2-eb4f-479e-8e8f-3beb257e632f" providerId="ADAL" clId="{FD05518E-EC31-4676-8F25-279D03483874}" dt="2022-09-12T04:56:26.994" v="2" actId="1076"/>
        <pc:sldMkLst>
          <pc:docMk/>
          <pc:sldMk cId="0" sldId="257"/>
        </pc:sldMkLst>
        <pc:spChg chg="mod">
          <ac:chgData name="Danny Young" userId="cb0f4ce2-eb4f-479e-8e8f-3beb257e632f" providerId="ADAL" clId="{FD05518E-EC31-4676-8F25-279D03483874}" dt="2022-09-12T04:56:21.374" v="1" actId="1076"/>
          <ac:spMkLst>
            <pc:docMk/>
            <pc:sldMk cId="0" sldId="257"/>
            <ac:spMk id="2" creationId="{00000000-0000-0000-0000-000000000000}"/>
          </ac:spMkLst>
        </pc:spChg>
        <pc:spChg chg="mod">
          <ac:chgData name="Danny Young" userId="cb0f4ce2-eb4f-479e-8e8f-3beb257e632f" providerId="ADAL" clId="{FD05518E-EC31-4676-8F25-279D03483874}" dt="2022-09-12T04:56:26.994" v="2" actId="1076"/>
          <ac:spMkLst>
            <pc:docMk/>
            <pc:sldMk cId="0" sldId="257"/>
            <ac:spMk id="15363" creationId="{00000000-0000-0000-0000-000000000000}"/>
          </ac:spMkLst>
        </pc:spChg>
      </pc:sldChg>
      <pc:sldChg chg="ord">
        <pc:chgData name="Danny Young" userId="cb0f4ce2-eb4f-479e-8e8f-3beb257e632f" providerId="ADAL" clId="{FD05518E-EC31-4676-8F25-279D03483874}" dt="2022-09-12T05:22:41.891" v="451"/>
        <pc:sldMkLst>
          <pc:docMk/>
          <pc:sldMk cId="0" sldId="259"/>
        </pc:sldMkLst>
      </pc:sldChg>
      <pc:sldChg chg="modSp mod">
        <pc:chgData name="Danny Young" userId="cb0f4ce2-eb4f-479e-8e8f-3beb257e632f" providerId="ADAL" clId="{FD05518E-EC31-4676-8F25-279D03483874}" dt="2022-09-12T04:56:41.505" v="7" actId="20577"/>
        <pc:sldMkLst>
          <pc:docMk/>
          <pc:sldMk cId="0" sldId="260"/>
        </pc:sldMkLst>
        <pc:spChg chg="mod">
          <ac:chgData name="Danny Young" userId="cb0f4ce2-eb4f-479e-8e8f-3beb257e632f" providerId="ADAL" clId="{FD05518E-EC31-4676-8F25-279D03483874}" dt="2022-09-12T04:56:41.505" v="7" actId="20577"/>
          <ac:spMkLst>
            <pc:docMk/>
            <pc:sldMk cId="0" sldId="260"/>
            <ac:spMk id="2" creationId="{00000000-0000-0000-0000-000000000000}"/>
          </ac:spMkLst>
        </pc:spChg>
      </pc:sldChg>
      <pc:sldChg chg="ord">
        <pc:chgData name="Danny Young" userId="cb0f4ce2-eb4f-479e-8e8f-3beb257e632f" providerId="ADAL" clId="{FD05518E-EC31-4676-8F25-279D03483874}" dt="2022-09-12T05:23:04.734" v="453"/>
        <pc:sldMkLst>
          <pc:docMk/>
          <pc:sldMk cId="0" sldId="262"/>
        </pc:sldMkLst>
      </pc:sldChg>
      <pc:sldChg chg="ord">
        <pc:chgData name="Danny Young" userId="cb0f4ce2-eb4f-479e-8e8f-3beb257e632f" providerId="ADAL" clId="{FD05518E-EC31-4676-8F25-279D03483874}" dt="2022-09-12T05:23:04.734" v="453"/>
        <pc:sldMkLst>
          <pc:docMk/>
          <pc:sldMk cId="0" sldId="267"/>
        </pc:sldMkLst>
      </pc:sldChg>
      <pc:sldChg chg="ord">
        <pc:chgData name="Danny Young" userId="cb0f4ce2-eb4f-479e-8e8f-3beb257e632f" providerId="ADAL" clId="{FD05518E-EC31-4676-8F25-279D03483874}" dt="2022-09-12T05:22:41.891" v="451"/>
        <pc:sldMkLst>
          <pc:docMk/>
          <pc:sldMk cId="0" sldId="268"/>
        </pc:sldMkLst>
      </pc:sldChg>
      <pc:sldChg chg="modSp mod modAnim">
        <pc:chgData name="Danny Young" userId="cb0f4ce2-eb4f-479e-8e8f-3beb257e632f" providerId="ADAL" clId="{FD05518E-EC31-4676-8F25-279D03483874}" dt="2022-09-12T05:01:04.546" v="52" actId="20577"/>
        <pc:sldMkLst>
          <pc:docMk/>
          <pc:sldMk cId="1657492299" sldId="275"/>
        </pc:sldMkLst>
        <pc:spChg chg="mod">
          <ac:chgData name="Danny Young" userId="cb0f4ce2-eb4f-479e-8e8f-3beb257e632f" providerId="ADAL" clId="{FD05518E-EC31-4676-8F25-279D03483874}" dt="2022-09-12T04:58:24.508" v="26" actId="20577"/>
          <ac:spMkLst>
            <pc:docMk/>
            <pc:sldMk cId="1657492299" sldId="275"/>
            <ac:spMk id="5" creationId="{1930D000-009C-491A-B902-4AF10DA6AE77}"/>
          </ac:spMkLst>
        </pc:spChg>
        <pc:spChg chg="mod">
          <ac:chgData name="Danny Young" userId="cb0f4ce2-eb4f-479e-8e8f-3beb257e632f" providerId="ADAL" clId="{FD05518E-EC31-4676-8F25-279D03483874}" dt="2022-09-12T05:00:25.995" v="44" actId="14100"/>
          <ac:spMkLst>
            <pc:docMk/>
            <pc:sldMk cId="1657492299" sldId="275"/>
            <ac:spMk id="8" creationId="{A00BAC0C-25D6-46CB-996A-982C25DCCF11}"/>
          </ac:spMkLst>
        </pc:spChg>
        <pc:spChg chg="mod">
          <ac:chgData name="Danny Young" userId="cb0f4ce2-eb4f-479e-8e8f-3beb257e632f" providerId="ADAL" clId="{FD05518E-EC31-4676-8F25-279D03483874}" dt="2022-09-12T05:00:40.810" v="48" actId="20577"/>
          <ac:spMkLst>
            <pc:docMk/>
            <pc:sldMk cId="1657492299" sldId="275"/>
            <ac:spMk id="9" creationId="{9FF4AE52-3CC5-47D3-AB89-24C0A33069F3}"/>
          </ac:spMkLst>
        </pc:spChg>
        <pc:spChg chg="mod">
          <ac:chgData name="Danny Young" userId="cb0f4ce2-eb4f-479e-8e8f-3beb257e632f" providerId="ADAL" clId="{FD05518E-EC31-4676-8F25-279D03483874}" dt="2022-09-12T05:01:04.546" v="52" actId="20577"/>
          <ac:spMkLst>
            <pc:docMk/>
            <pc:sldMk cId="1657492299" sldId="275"/>
            <ac:spMk id="10" creationId="{E49FFD05-E093-41A4-8F9E-2CD0AC1F64D5}"/>
          </ac:spMkLst>
        </pc:spChg>
      </pc:sldChg>
      <pc:sldChg chg="modSp mod">
        <pc:chgData name="Danny Young" userId="cb0f4ce2-eb4f-479e-8e8f-3beb257e632f" providerId="ADAL" clId="{FD05518E-EC31-4676-8F25-279D03483874}" dt="2022-09-12T05:02:08.561" v="66" actId="1037"/>
        <pc:sldMkLst>
          <pc:docMk/>
          <pc:sldMk cId="3218024379" sldId="276"/>
        </pc:sldMkLst>
        <pc:graphicFrameChg chg="mod">
          <ac:chgData name="Danny Young" userId="cb0f4ce2-eb4f-479e-8e8f-3beb257e632f" providerId="ADAL" clId="{FD05518E-EC31-4676-8F25-279D03483874}" dt="2022-09-12T05:02:08.561" v="66" actId="1037"/>
          <ac:graphicFrameMkLst>
            <pc:docMk/>
            <pc:sldMk cId="3218024379" sldId="276"/>
            <ac:graphicFrameMk id="6" creationId="{444BB830-F9D1-46FD-96DB-4BBE40EAAA50}"/>
          </ac:graphicFrameMkLst>
        </pc:graphicFrameChg>
        <pc:graphicFrameChg chg="mod">
          <ac:chgData name="Danny Young" userId="cb0f4ce2-eb4f-479e-8e8f-3beb257e632f" providerId="ADAL" clId="{FD05518E-EC31-4676-8F25-279D03483874}" dt="2022-09-12T05:01:57.351" v="57" actId="1076"/>
          <ac:graphicFrameMkLst>
            <pc:docMk/>
            <pc:sldMk cId="3218024379" sldId="276"/>
            <ac:graphicFrameMk id="7" creationId="{3C9E3C4C-AD82-490A-8FEB-68F44BA7759F}"/>
          </ac:graphicFrameMkLst>
        </pc:graphicFrameChg>
      </pc:sldChg>
      <pc:sldChg chg="addSp delSp modSp new mod">
        <pc:chgData name="Danny Young" userId="cb0f4ce2-eb4f-479e-8e8f-3beb257e632f" providerId="ADAL" clId="{FD05518E-EC31-4676-8F25-279D03483874}" dt="2022-09-12T05:20:12.731" v="449" actId="1036"/>
        <pc:sldMkLst>
          <pc:docMk/>
          <pc:sldMk cId="3889832913" sldId="280"/>
        </pc:sldMkLst>
        <pc:spChg chg="del mod">
          <ac:chgData name="Danny Young" userId="cb0f4ce2-eb4f-479e-8e8f-3beb257e632f" providerId="ADAL" clId="{FD05518E-EC31-4676-8F25-279D03483874}" dt="2022-09-12T05:03:19.010" v="296" actId="478"/>
          <ac:spMkLst>
            <pc:docMk/>
            <pc:sldMk cId="3889832913" sldId="280"/>
            <ac:spMk id="2" creationId="{6D1D9CE0-20FD-446B-6CFB-23AB41A474C5}"/>
          </ac:spMkLst>
        </pc:spChg>
        <pc:spChg chg="mod">
          <ac:chgData name="Danny Young" userId="cb0f4ce2-eb4f-479e-8e8f-3beb257e632f" providerId="ADAL" clId="{FD05518E-EC31-4676-8F25-279D03483874}" dt="2022-09-12T05:03:41.357" v="301" actId="14100"/>
          <ac:spMkLst>
            <pc:docMk/>
            <pc:sldMk cId="3889832913" sldId="280"/>
            <ac:spMk id="3" creationId="{4031791D-E21C-AEBC-066F-BCAE2192B842}"/>
          </ac:spMkLst>
        </pc:spChg>
        <pc:graphicFrameChg chg="add mod">
          <ac:chgData name="Danny Young" userId="cb0f4ce2-eb4f-479e-8e8f-3beb257e632f" providerId="ADAL" clId="{FD05518E-EC31-4676-8F25-279D03483874}" dt="2022-09-12T05:11:05.361" v="310" actId="1076"/>
          <ac:graphicFrameMkLst>
            <pc:docMk/>
            <pc:sldMk cId="3889832913" sldId="280"/>
            <ac:graphicFrameMk id="4" creationId="{934D42E8-67A0-B6D8-DED3-F96AB859DE0B}"/>
          </ac:graphicFrameMkLst>
        </pc:graphicFrameChg>
        <pc:graphicFrameChg chg="add mod">
          <ac:chgData name="Danny Young" userId="cb0f4ce2-eb4f-479e-8e8f-3beb257e632f" providerId="ADAL" clId="{FD05518E-EC31-4676-8F25-279D03483874}" dt="2022-09-12T05:13:41.638" v="317" actId="1076"/>
          <ac:graphicFrameMkLst>
            <pc:docMk/>
            <pc:sldMk cId="3889832913" sldId="280"/>
            <ac:graphicFrameMk id="5" creationId="{2CA8E4AF-9147-CCD5-EFF1-22004BDB6813}"/>
          </ac:graphicFrameMkLst>
        </pc:graphicFrameChg>
        <pc:graphicFrameChg chg="add mod">
          <ac:chgData name="Danny Young" userId="cb0f4ce2-eb4f-479e-8e8f-3beb257e632f" providerId="ADAL" clId="{FD05518E-EC31-4676-8F25-279D03483874}" dt="2022-09-12T05:17:34.845" v="355" actId="1036"/>
          <ac:graphicFrameMkLst>
            <pc:docMk/>
            <pc:sldMk cId="3889832913" sldId="280"/>
            <ac:graphicFrameMk id="6" creationId="{E5CC2190-A735-7DDA-D205-86FC6EFBE061}"/>
          </ac:graphicFrameMkLst>
        </pc:graphicFrameChg>
        <pc:graphicFrameChg chg="add mod">
          <ac:chgData name="Danny Young" userId="cb0f4ce2-eb4f-479e-8e8f-3beb257e632f" providerId="ADAL" clId="{FD05518E-EC31-4676-8F25-279D03483874}" dt="2022-09-12T05:20:12.731" v="449" actId="1036"/>
          <ac:graphicFrameMkLst>
            <pc:docMk/>
            <pc:sldMk cId="3889832913" sldId="280"/>
            <ac:graphicFrameMk id="7" creationId="{1D1B65CB-4A33-E726-DDDD-C8B488C594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E83D1F0-AF30-4786-988B-3C49156BB9ED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1AF7F26-C63F-4CCF-9AB3-5FD3D94B095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3551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8DC7756-1266-49E2-B804-A227F1700670}" type="slidenum">
              <a:rPr lang="en-CA" smtClean="0"/>
              <a:pPr eaLnBrk="1" hangingPunct="1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72799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F283056-D9CF-4835-9C72-1AF74A1AE2E3}" type="slidenum">
              <a:rPr lang="en-CA" smtClean="0"/>
              <a:pPr eaLnBrk="1" hangingPunct="1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940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F6D662B-55CC-4820-B1F4-04080C6E494D}" type="slidenum">
              <a:rPr lang="en-CA" smtClean="0"/>
              <a:pPr eaLnBrk="1" hangingPunct="1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7026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AF7F26-C63F-4CCF-9AB3-5FD3D94B095E}" type="slidenum">
              <a:rPr lang="en-CA" smtClean="0"/>
              <a:pPr>
                <a:defRPr/>
              </a:pPr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52644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AF7F26-C63F-4CCF-9AB3-5FD3D94B095E}" type="slidenum">
              <a:rPr lang="en-CA" smtClean="0"/>
              <a:pPr>
                <a:defRPr/>
              </a:pPr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48478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3DE50CE-E7FC-4BB1-A1F4-2F08EFADDAA9}" type="slidenum">
              <a:rPr lang="en-CA" smtClean="0"/>
              <a:pPr eaLnBrk="1" hangingPunct="1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89929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AF7F26-C63F-4CCF-9AB3-5FD3D94B095E}" type="slidenum">
              <a:rPr lang="en-CA" smtClean="0"/>
              <a:pPr>
                <a:defRPr/>
              </a:pPr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2866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CC6190B-DD9E-4E28-969C-87F71E4DB60A}" type="slidenum">
              <a:rPr lang="en-CA" smtClean="0"/>
              <a:pPr eaLnBrk="1" hangingPunct="1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2284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FFD245A-5CFF-408D-93BA-021608E1D64F}" type="slidenum">
              <a:rPr lang="en-CA" smtClean="0"/>
              <a:pPr eaLnBrk="1" hangingPunct="1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3344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5F439ED-3F92-4244-B8E4-1E01ECE55058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9570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1FB39BC-FF28-4FD0-9F45-079A897CFFA1}" type="slidenum">
              <a:rPr lang="en-CA" smtClean="0"/>
              <a:pPr eaLnBrk="1" hangingPunct="1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588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DB235BB-5CB0-4C82-A8B7-595EBB078F19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65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97FAFCA-621D-493C-B500-D407FEA9A37B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2683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9B0B00A-CB0F-4681-A000-B9CDDFB784F6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7071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F68FDAC-2EEF-4F0B-9397-A031FA2E84B6}" type="slidenum">
              <a:rPr lang="en-CA" smtClean="0"/>
              <a:pPr eaLnBrk="1" hangingPunct="1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6656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06ABF-2991-41BB-A947-9B8B4F371BF3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608CC-183F-4CF1-AB5F-8A82F42D9D6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7771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BA74A-2750-4580-889C-C0D4837589B3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7732C-C9E6-4D56-ACAB-BEC61383E8F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587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C8A3B-D552-4656-8ED1-4AB2B03A4624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D583-4C67-45E0-92BF-C3DBDA9CB60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610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110C174-E4C9-469D-94AA-3565EBAC28ED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5EEDF4-B10C-4B7A-9A44-907F9130BDE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729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22385-DC92-4CB1-A39B-F10ED359A35C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07EAC-672C-4E01-8263-EE14487A758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6912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FF0FD-A68C-440F-B380-CD228A60DDB3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C9492-4F1D-4043-B865-84929990ECC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562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29212-8AF8-45A4-AD35-7FA6752DDCA6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789B5-0899-49B6-801F-0B122C38A83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726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C06BDC9-170D-454D-8E2B-87B7135C7A30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9C5DDEA-6386-4132-A85F-C440C03A230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6869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AF318-C3FC-49CE-AC90-AEFEEEA9B04A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8F4A5-6862-4213-B578-0FC65C7CDB1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733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B4A21DE-B454-4F7C-B53C-4B68EA8A2F6A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753EEB0-515C-48B6-AC46-4E4437C6C26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69341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DA0DEFC-86AC-4431-94BD-62EBAEF2FEAE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36DD591-573C-494A-955E-D48CAB54928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603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292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C15484D-0A6A-4BE8-B05B-49F56CDAE753}" type="datetimeFigureOut">
              <a:rPr lang="en-US"/>
              <a:pPr>
                <a:defRPr/>
              </a:pPr>
              <a:t>9/11/2022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1BB514D-2486-4ED0-B7CE-D24695EEC75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797" r:id="rId4"/>
    <p:sldLayoutId id="2147483798" r:id="rId5"/>
    <p:sldLayoutId id="2147483805" r:id="rId6"/>
    <p:sldLayoutId id="2147483799" r:id="rId7"/>
    <p:sldLayoutId id="2147483806" r:id="rId8"/>
    <p:sldLayoutId id="2147483807" r:id="rId9"/>
    <p:sldLayoutId id="2147483800" r:id="rId10"/>
    <p:sldLayoutId id="21474838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97.bin"/><Relationship Id="rId18" Type="http://schemas.openxmlformats.org/officeDocument/2006/relationships/oleObject" Target="../embeddings/oleObject99.bin"/><Relationship Id="rId3" Type="http://schemas.openxmlformats.org/officeDocument/2006/relationships/oleObject" Target="../embeddings/oleObject93.bin"/><Relationship Id="rId21" Type="http://schemas.openxmlformats.org/officeDocument/2006/relationships/image" Target="../media/image91.wmf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87.wmf"/><Relationship Id="rId17" Type="http://schemas.openxmlformats.org/officeDocument/2006/relationships/image" Target="../media/image42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89.wmf"/><Relationship Id="rId20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41.png"/><Relationship Id="rId19" Type="http://schemas.openxmlformats.org/officeDocument/2006/relationships/image" Target="../media/image90.wmf"/><Relationship Id="rId4" Type="http://schemas.openxmlformats.org/officeDocument/2006/relationships/image" Target="../media/image84.wmf"/><Relationship Id="rId14" Type="http://schemas.openxmlformats.org/officeDocument/2006/relationships/image" Target="../media/image88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99.wmf"/><Relationship Id="rId26" Type="http://schemas.openxmlformats.org/officeDocument/2006/relationships/image" Target="../media/image102.wmf"/><Relationship Id="rId39" Type="http://schemas.openxmlformats.org/officeDocument/2006/relationships/oleObject" Target="../embeddings/oleObject121.bin"/><Relationship Id="rId3" Type="http://schemas.openxmlformats.org/officeDocument/2006/relationships/oleObject" Target="../embeddings/oleObject101.bin"/><Relationship Id="rId21" Type="http://schemas.openxmlformats.org/officeDocument/2006/relationships/oleObject" Target="../embeddings/oleObject110.bin"/><Relationship Id="rId34" Type="http://schemas.openxmlformats.org/officeDocument/2006/relationships/image" Target="../media/image106.wmf"/><Relationship Id="rId42" Type="http://schemas.openxmlformats.org/officeDocument/2006/relationships/image" Target="../media/image107.wmf"/><Relationship Id="rId47" Type="http://schemas.openxmlformats.org/officeDocument/2006/relationships/oleObject" Target="../embeddings/oleObject126.bin"/><Relationship Id="rId50" Type="http://schemas.openxmlformats.org/officeDocument/2006/relationships/image" Target="../media/image111.wmf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108.bin"/><Relationship Id="rId25" Type="http://schemas.openxmlformats.org/officeDocument/2006/relationships/oleObject" Target="../embeddings/oleObject112.bin"/><Relationship Id="rId33" Type="http://schemas.openxmlformats.org/officeDocument/2006/relationships/oleObject" Target="../embeddings/oleObject116.bin"/><Relationship Id="rId38" Type="http://schemas.openxmlformats.org/officeDocument/2006/relationships/oleObject" Target="../embeddings/oleObject120.bin"/><Relationship Id="rId46" Type="http://schemas.openxmlformats.org/officeDocument/2006/relationships/image" Target="../media/image109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98.wmf"/><Relationship Id="rId20" Type="http://schemas.openxmlformats.org/officeDocument/2006/relationships/image" Target="../media/image100.wmf"/><Relationship Id="rId29" Type="http://schemas.openxmlformats.org/officeDocument/2006/relationships/oleObject" Target="../embeddings/oleObject114.bin"/><Relationship Id="rId41" Type="http://schemas.openxmlformats.org/officeDocument/2006/relationships/oleObject" Target="../embeddings/oleObject12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105.bin"/><Relationship Id="rId24" Type="http://schemas.openxmlformats.org/officeDocument/2006/relationships/image" Target="../media/image65.wmf"/><Relationship Id="rId32" Type="http://schemas.openxmlformats.org/officeDocument/2006/relationships/image" Target="../media/image105.wmf"/><Relationship Id="rId37" Type="http://schemas.openxmlformats.org/officeDocument/2006/relationships/oleObject" Target="../embeddings/oleObject119.bin"/><Relationship Id="rId40" Type="http://schemas.openxmlformats.org/officeDocument/2006/relationships/oleObject" Target="../embeddings/oleObject122.bin"/><Relationship Id="rId45" Type="http://schemas.openxmlformats.org/officeDocument/2006/relationships/oleObject" Target="../embeddings/oleObject125.bin"/><Relationship Id="rId53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23" Type="http://schemas.openxmlformats.org/officeDocument/2006/relationships/oleObject" Target="../embeddings/oleObject111.bin"/><Relationship Id="rId28" Type="http://schemas.openxmlformats.org/officeDocument/2006/relationships/image" Target="../media/image103.wmf"/><Relationship Id="rId36" Type="http://schemas.openxmlformats.org/officeDocument/2006/relationships/oleObject" Target="../embeddings/oleObject118.bin"/><Relationship Id="rId49" Type="http://schemas.openxmlformats.org/officeDocument/2006/relationships/oleObject" Target="../embeddings/oleObject127.bin"/><Relationship Id="rId10" Type="http://schemas.openxmlformats.org/officeDocument/2006/relationships/image" Target="../media/image95.wmf"/><Relationship Id="rId19" Type="http://schemas.openxmlformats.org/officeDocument/2006/relationships/oleObject" Target="../embeddings/oleObject109.bin"/><Relationship Id="rId31" Type="http://schemas.openxmlformats.org/officeDocument/2006/relationships/oleObject" Target="../embeddings/oleObject115.bin"/><Relationship Id="rId44" Type="http://schemas.openxmlformats.org/officeDocument/2006/relationships/image" Target="../media/image108.wmf"/><Relationship Id="rId52" Type="http://schemas.openxmlformats.org/officeDocument/2006/relationships/image" Target="../media/image112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97.wmf"/><Relationship Id="rId22" Type="http://schemas.openxmlformats.org/officeDocument/2006/relationships/image" Target="../media/image101.wmf"/><Relationship Id="rId27" Type="http://schemas.openxmlformats.org/officeDocument/2006/relationships/oleObject" Target="../embeddings/oleObject113.bin"/><Relationship Id="rId30" Type="http://schemas.openxmlformats.org/officeDocument/2006/relationships/image" Target="../media/image104.wmf"/><Relationship Id="rId35" Type="http://schemas.openxmlformats.org/officeDocument/2006/relationships/oleObject" Target="../embeddings/oleObject117.bin"/><Relationship Id="rId43" Type="http://schemas.openxmlformats.org/officeDocument/2006/relationships/oleObject" Target="../embeddings/oleObject124.bin"/><Relationship Id="rId48" Type="http://schemas.openxmlformats.org/officeDocument/2006/relationships/image" Target="../media/image110.wmf"/><Relationship Id="rId8" Type="http://schemas.openxmlformats.org/officeDocument/2006/relationships/image" Target="../media/image94.wmf"/><Relationship Id="rId51" Type="http://schemas.openxmlformats.org/officeDocument/2006/relationships/oleObject" Target="../embeddings/oleObject128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4.bin"/><Relationship Id="rId18" Type="http://schemas.openxmlformats.org/officeDocument/2006/relationships/image" Target="../media/image98.wmf"/><Relationship Id="rId26" Type="http://schemas.openxmlformats.org/officeDocument/2006/relationships/image" Target="../media/image65.wmf"/><Relationship Id="rId39" Type="http://schemas.openxmlformats.org/officeDocument/2006/relationships/oleObject" Target="../embeddings/oleObject147.bin"/><Relationship Id="rId3" Type="http://schemas.openxmlformats.org/officeDocument/2006/relationships/oleObject" Target="../embeddings/oleObject129.bin"/><Relationship Id="rId21" Type="http://schemas.openxmlformats.org/officeDocument/2006/relationships/oleObject" Target="../embeddings/oleObject138.bin"/><Relationship Id="rId34" Type="http://schemas.openxmlformats.org/officeDocument/2006/relationships/image" Target="../media/image115.wmf"/><Relationship Id="rId42" Type="http://schemas.openxmlformats.org/officeDocument/2006/relationships/oleObject" Target="../embeddings/oleObject150.bin"/><Relationship Id="rId47" Type="http://schemas.openxmlformats.org/officeDocument/2006/relationships/oleObject" Target="../embeddings/oleObject154.bin"/><Relationship Id="rId50" Type="http://schemas.openxmlformats.org/officeDocument/2006/relationships/oleObject" Target="../embeddings/oleObject156.bin"/><Relationship Id="rId7" Type="http://schemas.openxmlformats.org/officeDocument/2006/relationships/oleObject" Target="../embeddings/oleObject131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36.bin"/><Relationship Id="rId25" Type="http://schemas.openxmlformats.org/officeDocument/2006/relationships/oleObject" Target="../embeddings/oleObject140.bin"/><Relationship Id="rId33" Type="http://schemas.openxmlformats.org/officeDocument/2006/relationships/oleObject" Target="../embeddings/oleObject144.bin"/><Relationship Id="rId38" Type="http://schemas.openxmlformats.org/officeDocument/2006/relationships/image" Target="../media/image116.wmf"/><Relationship Id="rId46" Type="http://schemas.openxmlformats.org/officeDocument/2006/relationships/image" Target="../media/image117.wmf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97.wmf"/><Relationship Id="rId20" Type="http://schemas.openxmlformats.org/officeDocument/2006/relationships/image" Target="../media/image99.wmf"/><Relationship Id="rId29" Type="http://schemas.openxmlformats.org/officeDocument/2006/relationships/oleObject" Target="../embeddings/oleObject142.bin"/><Relationship Id="rId41" Type="http://schemas.openxmlformats.org/officeDocument/2006/relationships/oleObject" Target="../embeddings/oleObject14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33.bin"/><Relationship Id="rId24" Type="http://schemas.openxmlformats.org/officeDocument/2006/relationships/image" Target="../media/image101.wmf"/><Relationship Id="rId32" Type="http://schemas.openxmlformats.org/officeDocument/2006/relationships/image" Target="../media/image104.wmf"/><Relationship Id="rId37" Type="http://schemas.openxmlformats.org/officeDocument/2006/relationships/oleObject" Target="../embeddings/oleObject146.bin"/><Relationship Id="rId40" Type="http://schemas.openxmlformats.org/officeDocument/2006/relationships/oleObject" Target="../embeddings/oleObject148.bin"/><Relationship Id="rId45" Type="http://schemas.openxmlformats.org/officeDocument/2006/relationships/oleObject" Target="../embeddings/oleObject153.bin"/><Relationship Id="rId5" Type="http://schemas.openxmlformats.org/officeDocument/2006/relationships/oleObject" Target="../embeddings/oleObject130.bin"/><Relationship Id="rId15" Type="http://schemas.openxmlformats.org/officeDocument/2006/relationships/oleObject" Target="../embeddings/oleObject135.bin"/><Relationship Id="rId23" Type="http://schemas.openxmlformats.org/officeDocument/2006/relationships/oleObject" Target="../embeddings/oleObject139.bin"/><Relationship Id="rId28" Type="http://schemas.openxmlformats.org/officeDocument/2006/relationships/image" Target="../media/image102.wmf"/><Relationship Id="rId36" Type="http://schemas.openxmlformats.org/officeDocument/2006/relationships/image" Target="../media/image112.wmf"/><Relationship Id="rId49" Type="http://schemas.openxmlformats.org/officeDocument/2006/relationships/oleObject" Target="../embeddings/oleObject155.bin"/><Relationship Id="rId10" Type="http://schemas.openxmlformats.org/officeDocument/2006/relationships/image" Target="../media/image114.wmf"/><Relationship Id="rId19" Type="http://schemas.openxmlformats.org/officeDocument/2006/relationships/oleObject" Target="../embeddings/oleObject137.bin"/><Relationship Id="rId31" Type="http://schemas.openxmlformats.org/officeDocument/2006/relationships/oleObject" Target="../embeddings/oleObject143.bin"/><Relationship Id="rId44" Type="http://schemas.openxmlformats.org/officeDocument/2006/relationships/oleObject" Target="../embeddings/oleObject152.bin"/><Relationship Id="rId52" Type="http://schemas.openxmlformats.org/officeDocument/2006/relationships/hyperlink" Target="http://www.bcmath.ca/" TargetMode="External"/><Relationship Id="rId4" Type="http://schemas.openxmlformats.org/officeDocument/2006/relationships/image" Target="../media/image92.wmf"/><Relationship Id="rId9" Type="http://schemas.openxmlformats.org/officeDocument/2006/relationships/oleObject" Target="../embeddings/oleObject132.bin"/><Relationship Id="rId14" Type="http://schemas.openxmlformats.org/officeDocument/2006/relationships/image" Target="../media/image96.wmf"/><Relationship Id="rId22" Type="http://schemas.openxmlformats.org/officeDocument/2006/relationships/image" Target="../media/image100.wmf"/><Relationship Id="rId27" Type="http://schemas.openxmlformats.org/officeDocument/2006/relationships/oleObject" Target="../embeddings/oleObject141.bin"/><Relationship Id="rId30" Type="http://schemas.openxmlformats.org/officeDocument/2006/relationships/image" Target="../media/image103.wmf"/><Relationship Id="rId35" Type="http://schemas.openxmlformats.org/officeDocument/2006/relationships/oleObject" Target="../embeddings/oleObject145.bin"/><Relationship Id="rId43" Type="http://schemas.openxmlformats.org/officeDocument/2006/relationships/oleObject" Target="../embeddings/oleObject151.bin"/><Relationship Id="rId48" Type="http://schemas.openxmlformats.org/officeDocument/2006/relationships/image" Target="../media/image118.wmf"/><Relationship Id="rId8" Type="http://schemas.openxmlformats.org/officeDocument/2006/relationships/image" Target="../media/image94.wmf"/><Relationship Id="rId51" Type="http://schemas.openxmlformats.org/officeDocument/2006/relationships/image" Target="../media/image11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0.bin"/><Relationship Id="rId13" Type="http://schemas.openxmlformats.org/officeDocument/2006/relationships/image" Target="../media/image54.png"/><Relationship Id="rId3" Type="http://schemas.openxmlformats.org/officeDocument/2006/relationships/image" Target="../media/image120.wmf"/><Relationship Id="rId7" Type="http://schemas.openxmlformats.org/officeDocument/2006/relationships/image" Target="../media/image122.wmf"/><Relationship Id="rId12" Type="http://schemas.openxmlformats.org/officeDocument/2006/relationships/image" Target="../media/image53.png"/><Relationship Id="rId2" Type="http://schemas.openxmlformats.org/officeDocument/2006/relationships/oleObject" Target="../embeddings/oleObject1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9.bin"/><Relationship Id="rId11" Type="http://schemas.openxmlformats.org/officeDocument/2006/relationships/image" Target="../media/image52.png"/><Relationship Id="rId5" Type="http://schemas.openxmlformats.org/officeDocument/2006/relationships/image" Target="../media/image121.wmf"/><Relationship Id="rId4" Type="http://schemas.openxmlformats.org/officeDocument/2006/relationships/oleObject" Target="../embeddings/oleObject158.bin"/><Relationship Id="rId9" Type="http://schemas.openxmlformats.org/officeDocument/2006/relationships/image" Target="../media/image123.wmf"/><Relationship Id="rId14" Type="http://schemas.openxmlformats.org/officeDocument/2006/relationships/image" Target="../media/image5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3.bin"/><Relationship Id="rId13" Type="http://schemas.openxmlformats.org/officeDocument/2006/relationships/image" Target="../media/image128.wmf"/><Relationship Id="rId3" Type="http://schemas.openxmlformats.org/officeDocument/2006/relationships/oleObject" Target="../embeddings/oleObject161.bin"/><Relationship Id="rId7" Type="http://schemas.openxmlformats.org/officeDocument/2006/relationships/image" Target="../media/image125.wmf"/><Relationship Id="rId12" Type="http://schemas.openxmlformats.org/officeDocument/2006/relationships/oleObject" Target="../embeddings/oleObject165.bin"/><Relationship Id="rId17" Type="http://schemas.openxmlformats.org/officeDocument/2006/relationships/image" Target="../media/image130.wmf"/><Relationship Id="rId2" Type="http://schemas.openxmlformats.org/officeDocument/2006/relationships/notesSlide" Target="../notesSlides/notesSlide9.xml"/><Relationship Id="rId16" Type="http://schemas.openxmlformats.org/officeDocument/2006/relationships/oleObject" Target="../embeddings/oleObject1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2.bin"/><Relationship Id="rId11" Type="http://schemas.openxmlformats.org/officeDocument/2006/relationships/image" Target="../media/image127.wmf"/><Relationship Id="rId5" Type="http://schemas.openxmlformats.org/officeDocument/2006/relationships/hyperlink" Target="http://www.bcmath.ca/" TargetMode="External"/><Relationship Id="rId15" Type="http://schemas.openxmlformats.org/officeDocument/2006/relationships/image" Target="../media/image129.wmf"/><Relationship Id="rId10" Type="http://schemas.openxmlformats.org/officeDocument/2006/relationships/oleObject" Target="../embeddings/oleObject164.bin"/><Relationship Id="rId4" Type="http://schemas.openxmlformats.org/officeDocument/2006/relationships/image" Target="../media/image124.wmf"/><Relationship Id="rId9" Type="http://schemas.openxmlformats.org/officeDocument/2006/relationships/image" Target="../media/image126.wmf"/><Relationship Id="rId14" Type="http://schemas.openxmlformats.org/officeDocument/2006/relationships/oleObject" Target="../embeddings/oleObject16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13" Type="http://schemas.openxmlformats.org/officeDocument/2006/relationships/oleObject" Target="../embeddings/oleObject173.bin"/><Relationship Id="rId18" Type="http://schemas.openxmlformats.org/officeDocument/2006/relationships/image" Target="../media/image138.wmf"/><Relationship Id="rId26" Type="http://schemas.openxmlformats.org/officeDocument/2006/relationships/image" Target="../media/image142.wmf"/><Relationship Id="rId39" Type="http://schemas.openxmlformats.org/officeDocument/2006/relationships/oleObject" Target="../embeddings/oleObject187.bin"/><Relationship Id="rId3" Type="http://schemas.openxmlformats.org/officeDocument/2006/relationships/oleObject" Target="../embeddings/oleObject168.bin"/><Relationship Id="rId21" Type="http://schemas.openxmlformats.org/officeDocument/2006/relationships/oleObject" Target="../embeddings/oleObject177.bin"/><Relationship Id="rId34" Type="http://schemas.openxmlformats.org/officeDocument/2006/relationships/image" Target="../media/image145.wmf"/><Relationship Id="rId42" Type="http://schemas.openxmlformats.org/officeDocument/2006/relationships/oleObject" Target="../embeddings/oleObject189.bin"/><Relationship Id="rId47" Type="http://schemas.openxmlformats.org/officeDocument/2006/relationships/image" Target="../media/image74.png"/><Relationship Id="rId7" Type="http://schemas.openxmlformats.org/officeDocument/2006/relationships/oleObject" Target="../embeddings/oleObject170.bin"/><Relationship Id="rId12" Type="http://schemas.openxmlformats.org/officeDocument/2006/relationships/image" Target="../media/image135.wmf"/><Relationship Id="rId17" Type="http://schemas.openxmlformats.org/officeDocument/2006/relationships/oleObject" Target="../embeddings/oleObject175.bin"/><Relationship Id="rId25" Type="http://schemas.openxmlformats.org/officeDocument/2006/relationships/oleObject" Target="../embeddings/oleObject179.bin"/><Relationship Id="rId33" Type="http://schemas.openxmlformats.org/officeDocument/2006/relationships/oleObject" Target="../embeddings/oleObject184.bin"/><Relationship Id="rId38" Type="http://schemas.openxmlformats.org/officeDocument/2006/relationships/image" Target="../media/image147.wmf"/><Relationship Id="rId46" Type="http://schemas.openxmlformats.org/officeDocument/2006/relationships/image" Target="../media/image73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37.wmf"/><Relationship Id="rId20" Type="http://schemas.openxmlformats.org/officeDocument/2006/relationships/image" Target="../media/image139.wmf"/><Relationship Id="rId29" Type="http://schemas.openxmlformats.org/officeDocument/2006/relationships/image" Target="../media/image143.wmf"/><Relationship Id="rId41" Type="http://schemas.openxmlformats.org/officeDocument/2006/relationships/image" Target="../media/image14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2.wmf"/><Relationship Id="rId11" Type="http://schemas.openxmlformats.org/officeDocument/2006/relationships/oleObject" Target="../embeddings/oleObject172.bin"/><Relationship Id="rId24" Type="http://schemas.openxmlformats.org/officeDocument/2006/relationships/image" Target="../media/image141.wmf"/><Relationship Id="rId32" Type="http://schemas.openxmlformats.org/officeDocument/2006/relationships/oleObject" Target="../embeddings/oleObject183.bin"/><Relationship Id="rId37" Type="http://schemas.openxmlformats.org/officeDocument/2006/relationships/oleObject" Target="../embeddings/oleObject186.bin"/><Relationship Id="rId40" Type="http://schemas.openxmlformats.org/officeDocument/2006/relationships/oleObject" Target="../embeddings/oleObject188.bin"/><Relationship Id="rId5" Type="http://schemas.openxmlformats.org/officeDocument/2006/relationships/oleObject" Target="../embeddings/oleObject169.bin"/><Relationship Id="rId15" Type="http://schemas.openxmlformats.org/officeDocument/2006/relationships/oleObject" Target="../embeddings/oleObject174.bin"/><Relationship Id="rId23" Type="http://schemas.openxmlformats.org/officeDocument/2006/relationships/oleObject" Target="../embeddings/oleObject178.bin"/><Relationship Id="rId28" Type="http://schemas.openxmlformats.org/officeDocument/2006/relationships/oleObject" Target="../embeddings/oleObject181.bin"/><Relationship Id="rId36" Type="http://schemas.openxmlformats.org/officeDocument/2006/relationships/image" Target="../media/image146.wmf"/><Relationship Id="rId10" Type="http://schemas.openxmlformats.org/officeDocument/2006/relationships/image" Target="../media/image134.wmf"/><Relationship Id="rId19" Type="http://schemas.openxmlformats.org/officeDocument/2006/relationships/oleObject" Target="../embeddings/oleObject176.bin"/><Relationship Id="rId31" Type="http://schemas.openxmlformats.org/officeDocument/2006/relationships/image" Target="../media/image144.wmf"/><Relationship Id="rId44" Type="http://schemas.openxmlformats.org/officeDocument/2006/relationships/hyperlink" Target="http://www.bcmath.ca/" TargetMode="External"/><Relationship Id="rId4" Type="http://schemas.openxmlformats.org/officeDocument/2006/relationships/image" Target="../media/image131.wmf"/><Relationship Id="rId9" Type="http://schemas.openxmlformats.org/officeDocument/2006/relationships/oleObject" Target="../embeddings/oleObject171.bin"/><Relationship Id="rId14" Type="http://schemas.openxmlformats.org/officeDocument/2006/relationships/image" Target="../media/image136.wmf"/><Relationship Id="rId22" Type="http://schemas.openxmlformats.org/officeDocument/2006/relationships/image" Target="../media/image140.wmf"/><Relationship Id="rId27" Type="http://schemas.openxmlformats.org/officeDocument/2006/relationships/oleObject" Target="../embeddings/oleObject180.bin"/><Relationship Id="rId30" Type="http://schemas.openxmlformats.org/officeDocument/2006/relationships/oleObject" Target="../embeddings/oleObject182.bin"/><Relationship Id="rId35" Type="http://schemas.openxmlformats.org/officeDocument/2006/relationships/oleObject" Target="../embeddings/oleObject185.bin"/><Relationship Id="rId43" Type="http://schemas.openxmlformats.org/officeDocument/2006/relationships/image" Target="../media/image14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3.bin"/><Relationship Id="rId13" Type="http://schemas.openxmlformats.org/officeDocument/2006/relationships/image" Target="../media/image155.wmf"/><Relationship Id="rId3" Type="http://schemas.openxmlformats.org/officeDocument/2006/relationships/image" Target="../media/image150.wmf"/><Relationship Id="rId7" Type="http://schemas.openxmlformats.org/officeDocument/2006/relationships/image" Target="../media/image152.wmf"/><Relationship Id="rId12" Type="http://schemas.openxmlformats.org/officeDocument/2006/relationships/oleObject" Target="../embeddings/oleObject195.bin"/><Relationship Id="rId17" Type="http://schemas.openxmlformats.org/officeDocument/2006/relationships/image" Target="../media/image157.wmf"/><Relationship Id="rId2" Type="http://schemas.openxmlformats.org/officeDocument/2006/relationships/oleObject" Target="../embeddings/oleObject190.bin"/><Relationship Id="rId16" Type="http://schemas.openxmlformats.org/officeDocument/2006/relationships/oleObject" Target="../embeddings/oleObject1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2.bin"/><Relationship Id="rId11" Type="http://schemas.openxmlformats.org/officeDocument/2006/relationships/image" Target="../media/image154.wmf"/><Relationship Id="rId5" Type="http://schemas.openxmlformats.org/officeDocument/2006/relationships/image" Target="../media/image151.wmf"/><Relationship Id="rId15" Type="http://schemas.openxmlformats.org/officeDocument/2006/relationships/image" Target="../media/image156.wmf"/><Relationship Id="rId10" Type="http://schemas.openxmlformats.org/officeDocument/2006/relationships/oleObject" Target="../embeddings/oleObject194.bin"/><Relationship Id="rId4" Type="http://schemas.openxmlformats.org/officeDocument/2006/relationships/oleObject" Target="../embeddings/oleObject191.bin"/><Relationship Id="rId9" Type="http://schemas.openxmlformats.org/officeDocument/2006/relationships/image" Target="../media/image153.wmf"/><Relationship Id="rId14" Type="http://schemas.openxmlformats.org/officeDocument/2006/relationships/oleObject" Target="../embeddings/oleObject19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1.bin"/><Relationship Id="rId13" Type="http://schemas.openxmlformats.org/officeDocument/2006/relationships/oleObject" Target="../embeddings/oleObject204.bin"/><Relationship Id="rId18" Type="http://schemas.openxmlformats.org/officeDocument/2006/relationships/image" Target="../media/image162.wmf"/><Relationship Id="rId26" Type="http://schemas.openxmlformats.org/officeDocument/2006/relationships/image" Target="../media/image164.wmf"/><Relationship Id="rId3" Type="http://schemas.openxmlformats.org/officeDocument/2006/relationships/oleObject" Target="../embeddings/oleObject198.bin"/><Relationship Id="rId21" Type="http://schemas.openxmlformats.org/officeDocument/2006/relationships/oleObject" Target="../embeddings/oleObject208.bin"/><Relationship Id="rId34" Type="http://schemas.openxmlformats.org/officeDocument/2006/relationships/image" Target="../media/image168.wmf"/><Relationship Id="rId7" Type="http://schemas.openxmlformats.org/officeDocument/2006/relationships/oleObject" Target="../embeddings/oleObject200.bin"/><Relationship Id="rId12" Type="http://schemas.openxmlformats.org/officeDocument/2006/relationships/oleObject" Target="../embeddings/oleObject203.bin"/><Relationship Id="rId17" Type="http://schemas.openxmlformats.org/officeDocument/2006/relationships/oleObject" Target="../embeddings/oleObject206.bin"/><Relationship Id="rId25" Type="http://schemas.openxmlformats.org/officeDocument/2006/relationships/oleObject" Target="../embeddings/oleObject212.bin"/><Relationship Id="rId33" Type="http://schemas.openxmlformats.org/officeDocument/2006/relationships/oleObject" Target="../embeddings/oleObject216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61.wmf"/><Relationship Id="rId20" Type="http://schemas.openxmlformats.org/officeDocument/2006/relationships/image" Target="../media/image163.wmf"/><Relationship Id="rId29" Type="http://schemas.openxmlformats.org/officeDocument/2006/relationships/oleObject" Target="../embeddings/oleObject21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11" Type="http://schemas.openxmlformats.org/officeDocument/2006/relationships/image" Target="../media/image159.wmf"/><Relationship Id="rId24" Type="http://schemas.openxmlformats.org/officeDocument/2006/relationships/oleObject" Target="../embeddings/oleObject211.bin"/><Relationship Id="rId32" Type="http://schemas.openxmlformats.org/officeDocument/2006/relationships/image" Target="../media/image167.wmf"/><Relationship Id="rId5" Type="http://schemas.openxmlformats.org/officeDocument/2006/relationships/oleObject" Target="../embeddings/oleObject199.bin"/><Relationship Id="rId15" Type="http://schemas.openxmlformats.org/officeDocument/2006/relationships/oleObject" Target="../embeddings/oleObject205.bin"/><Relationship Id="rId23" Type="http://schemas.openxmlformats.org/officeDocument/2006/relationships/oleObject" Target="../embeddings/oleObject210.bin"/><Relationship Id="rId28" Type="http://schemas.openxmlformats.org/officeDocument/2006/relationships/image" Target="../media/image165.wmf"/><Relationship Id="rId36" Type="http://schemas.openxmlformats.org/officeDocument/2006/relationships/image" Target="../media/image169.png"/><Relationship Id="rId10" Type="http://schemas.openxmlformats.org/officeDocument/2006/relationships/oleObject" Target="../embeddings/oleObject202.bin"/><Relationship Id="rId19" Type="http://schemas.openxmlformats.org/officeDocument/2006/relationships/oleObject" Target="../embeddings/oleObject207.bin"/><Relationship Id="rId31" Type="http://schemas.openxmlformats.org/officeDocument/2006/relationships/oleObject" Target="../embeddings/oleObject215.bin"/><Relationship Id="rId4" Type="http://schemas.openxmlformats.org/officeDocument/2006/relationships/image" Target="../media/image29.wmf"/><Relationship Id="rId9" Type="http://schemas.openxmlformats.org/officeDocument/2006/relationships/image" Target="../media/image158.wmf"/><Relationship Id="rId14" Type="http://schemas.openxmlformats.org/officeDocument/2006/relationships/image" Target="../media/image160.wmf"/><Relationship Id="rId22" Type="http://schemas.openxmlformats.org/officeDocument/2006/relationships/oleObject" Target="../embeddings/oleObject209.bin"/><Relationship Id="rId27" Type="http://schemas.openxmlformats.org/officeDocument/2006/relationships/oleObject" Target="../embeddings/oleObject213.bin"/><Relationship Id="rId30" Type="http://schemas.openxmlformats.org/officeDocument/2006/relationships/image" Target="../media/image166.wmf"/><Relationship Id="rId35" Type="http://schemas.openxmlformats.org/officeDocument/2006/relationships/hyperlink" Target="http://www.bcmath.ca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wmf"/><Relationship Id="rId7" Type="http://schemas.openxmlformats.org/officeDocument/2006/relationships/image" Target="../media/image172.wmf"/><Relationship Id="rId2" Type="http://schemas.openxmlformats.org/officeDocument/2006/relationships/oleObject" Target="../embeddings/oleObject2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9.bin"/><Relationship Id="rId5" Type="http://schemas.openxmlformats.org/officeDocument/2006/relationships/image" Target="../media/image171.wmf"/><Relationship Id="rId4" Type="http://schemas.openxmlformats.org/officeDocument/2006/relationships/oleObject" Target="../embeddings/oleObject21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1.png"/><Relationship Id="rId3" Type="http://schemas.openxmlformats.org/officeDocument/2006/relationships/image" Target="../media/image170.png"/><Relationship Id="rId7" Type="http://schemas.openxmlformats.org/officeDocument/2006/relationships/image" Target="../media/image15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1.png"/><Relationship Id="rId11" Type="http://schemas.openxmlformats.org/officeDocument/2006/relationships/image" Target="../media/image156.png"/><Relationship Id="rId5" Type="http://schemas.openxmlformats.org/officeDocument/2006/relationships/image" Target="../media/image150.png"/><Relationship Id="rId10" Type="http://schemas.openxmlformats.org/officeDocument/2006/relationships/image" Target="../media/image155.png"/><Relationship Id="rId4" Type="http://schemas.openxmlformats.org/officeDocument/2006/relationships/image" Target="../media/image149.png"/><Relationship Id="rId9" Type="http://schemas.openxmlformats.org/officeDocument/2006/relationships/image" Target="../media/image15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5.wmf"/><Relationship Id="rId13" Type="http://schemas.openxmlformats.org/officeDocument/2006/relationships/oleObject" Target="../embeddings/oleObject225.bin"/><Relationship Id="rId18" Type="http://schemas.openxmlformats.org/officeDocument/2006/relationships/image" Target="../media/image135.wmf"/><Relationship Id="rId26" Type="http://schemas.openxmlformats.org/officeDocument/2006/relationships/image" Target="../media/image182.wmf"/><Relationship Id="rId39" Type="http://schemas.openxmlformats.org/officeDocument/2006/relationships/oleObject" Target="../embeddings/oleObject240.bin"/><Relationship Id="rId3" Type="http://schemas.openxmlformats.org/officeDocument/2006/relationships/oleObject" Target="../embeddings/oleObject220.bin"/><Relationship Id="rId21" Type="http://schemas.openxmlformats.org/officeDocument/2006/relationships/oleObject" Target="../embeddings/oleObject229.bin"/><Relationship Id="rId34" Type="http://schemas.openxmlformats.org/officeDocument/2006/relationships/image" Target="../media/image186.wmf"/><Relationship Id="rId42" Type="http://schemas.openxmlformats.org/officeDocument/2006/relationships/oleObject" Target="../embeddings/oleObject243.bin"/><Relationship Id="rId47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222.bin"/><Relationship Id="rId12" Type="http://schemas.openxmlformats.org/officeDocument/2006/relationships/image" Target="../media/image177.wmf"/><Relationship Id="rId17" Type="http://schemas.openxmlformats.org/officeDocument/2006/relationships/oleObject" Target="../embeddings/oleObject227.bin"/><Relationship Id="rId25" Type="http://schemas.openxmlformats.org/officeDocument/2006/relationships/oleObject" Target="../embeddings/oleObject231.bin"/><Relationship Id="rId33" Type="http://schemas.openxmlformats.org/officeDocument/2006/relationships/oleObject" Target="../embeddings/oleObject235.bin"/><Relationship Id="rId38" Type="http://schemas.openxmlformats.org/officeDocument/2006/relationships/oleObject" Target="../embeddings/oleObject239.bin"/><Relationship Id="rId46" Type="http://schemas.openxmlformats.org/officeDocument/2006/relationships/image" Target="../media/image188.wmf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79.wmf"/><Relationship Id="rId20" Type="http://schemas.openxmlformats.org/officeDocument/2006/relationships/image" Target="../media/image180.wmf"/><Relationship Id="rId29" Type="http://schemas.openxmlformats.org/officeDocument/2006/relationships/oleObject" Target="../embeddings/oleObject233.bin"/><Relationship Id="rId41" Type="http://schemas.openxmlformats.org/officeDocument/2006/relationships/oleObject" Target="../embeddings/oleObject24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4.wmf"/><Relationship Id="rId11" Type="http://schemas.openxmlformats.org/officeDocument/2006/relationships/oleObject" Target="../embeddings/oleObject224.bin"/><Relationship Id="rId24" Type="http://schemas.openxmlformats.org/officeDocument/2006/relationships/image" Target="../media/image138.wmf"/><Relationship Id="rId32" Type="http://schemas.openxmlformats.org/officeDocument/2006/relationships/image" Target="../media/image185.wmf"/><Relationship Id="rId37" Type="http://schemas.openxmlformats.org/officeDocument/2006/relationships/oleObject" Target="../embeddings/oleObject238.bin"/><Relationship Id="rId40" Type="http://schemas.openxmlformats.org/officeDocument/2006/relationships/oleObject" Target="../embeddings/oleObject241.bin"/><Relationship Id="rId45" Type="http://schemas.openxmlformats.org/officeDocument/2006/relationships/oleObject" Target="../embeddings/oleObject245.bin"/><Relationship Id="rId5" Type="http://schemas.openxmlformats.org/officeDocument/2006/relationships/oleObject" Target="../embeddings/oleObject221.bin"/><Relationship Id="rId15" Type="http://schemas.openxmlformats.org/officeDocument/2006/relationships/oleObject" Target="../embeddings/oleObject226.bin"/><Relationship Id="rId23" Type="http://schemas.openxmlformats.org/officeDocument/2006/relationships/oleObject" Target="../embeddings/oleObject230.bin"/><Relationship Id="rId28" Type="http://schemas.openxmlformats.org/officeDocument/2006/relationships/image" Target="../media/image183.wmf"/><Relationship Id="rId36" Type="http://schemas.openxmlformats.org/officeDocument/2006/relationships/oleObject" Target="../embeddings/oleObject237.bin"/><Relationship Id="rId10" Type="http://schemas.openxmlformats.org/officeDocument/2006/relationships/image" Target="../media/image176.wmf"/><Relationship Id="rId19" Type="http://schemas.openxmlformats.org/officeDocument/2006/relationships/oleObject" Target="../embeddings/oleObject228.bin"/><Relationship Id="rId31" Type="http://schemas.openxmlformats.org/officeDocument/2006/relationships/oleObject" Target="../embeddings/oleObject234.bin"/><Relationship Id="rId44" Type="http://schemas.openxmlformats.org/officeDocument/2006/relationships/image" Target="../media/image187.wmf"/><Relationship Id="rId4" Type="http://schemas.openxmlformats.org/officeDocument/2006/relationships/image" Target="../media/image173.wmf"/><Relationship Id="rId9" Type="http://schemas.openxmlformats.org/officeDocument/2006/relationships/oleObject" Target="../embeddings/oleObject223.bin"/><Relationship Id="rId14" Type="http://schemas.openxmlformats.org/officeDocument/2006/relationships/image" Target="../media/image178.wmf"/><Relationship Id="rId22" Type="http://schemas.openxmlformats.org/officeDocument/2006/relationships/image" Target="../media/image181.wmf"/><Relationship Id="rId27" Type="http://schemas.openxmlformats.org/officeDocument/2006/relationships/oleObject" Target="../embeddings/oleObject232.bin"/><Relationship Id="rId30" Type="http://schemas.openxmlformats.org/officeDocument/2006/relationships/image" Target="../media/image184.wmf"/><Relationship Id="rId35" Type="http://schemas.openxmlformats.org/officeDocument/2006/relationships/oleObject" Target="../embeddings/oleObject236.bin"/><Relationship Id="rId43" Type="http://schemas.openxmlformats.org/officeDocument/2006/relationships/oleObject" Target="../embeddings/oleObject24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8.png"/><Relationship Id="rId3" Type="http://schemas.openxmlformats.org/officeDocument/2006/relationships/image" Target="../media/image193.png"/><Relationship Id="rId7" Type="http://schemas.openxmlformats.org/officeDocument/2006/relationships/image" Target="../media/image19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6.png"/><Relationship Id="rId5" Type="http://schemas.openxmlformats.org/officeDocument/2006/relationships/image" Target="../media/image195.png"/><Relationship Id="rId10" Type="http://schemas.openxmlformats.org/officeDocument/2006/relationships/image" Target="../media/image200.png"/><Relationship Id="rId4" Type="http://schemas.openxmlformats.org/officeDocument/2006/relationships/image" Target="../media/image194.png"/><Relationship Id="rId9" Type="http://schemas.openxmlformats.org/officeDocument/2006/relationships/image" Target="../media/image19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47" Type="http://schemas.openxmlformats.org/officeDocument/2006/relationships/oleObject" Target="../embeddings/oleObject26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Relationship Id="rId46" Type="http://schemas.openxmlformats.org/officeDocument/2006/relationships/image" Target="../media/image26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45" Type="http://schemas.openxmlformats.org/officeDocument/2006/relationships/oleObject" Target="../embeddings/oleObject25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49" Type="http://schemas.openxmlformats.org/officeDocument/2006/relationships/hyperlink" Target="http://www.bcmath.ca/" TargetMode="External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4" Type="http://schemas.openxmlformats.org/officeDocument/2006/relationships/image" Target="../media/image25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Relationship Id="rId43" Type="http://schemas.openxmlformats.org/officeDocument/2006/relationships/oleObject" Target="../embeddings/oleObject24.bin"/><Relationship Id="rId48" Type="http://schemas.openxmlformats.org/officeDocument/2006/relationships/image" Target="../media/image27.wmf"/><Relationship Id="rId8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oleObject" Target="../embeddings/oleObject27.bin"/><Relationship Id="rId7" Type="http://schemas.openxmlformats.org/officeDocument/2006/relationships/image" Target="../media/image3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9.wmf"/><Relationship Id="rId9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4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9" Type="http://schemas.openxmlformats.org/officeDocument/2006/relationships/oleObject" Target="../embeddings/oleObject47.bin"/><Relationship Id="rId3" Type="http://schemas.openxmlformats.org/officeDocument/2006/relationships/oleObject" Target="../embeddings/oleObject29.bin"/><Relationship Id="rId21" Type="http://schemas.openxmlformats.org/officeDocument/2006/relationships/oleObject" Target="../embeddings/oleObject38.bin"/><Relationship Id="rId34" Type="http://schemas.openxmlformats.org/officeDocument/2006/relationships/image" Target="../media/image49.wmf"/><Relationship Id="rId42" Type="http://schemas.openxmlformats.org/officeDocument/2006/relationships/image" Target="../media/image53.wmf"/><Relationship Id="rId47" Type="http://schemas.openxmlformats.org/officeDocument/2006/relationships/image" Target="../media/image55.wmf"/><Relationship Id="rId50" Type="http://schemas.openxmlformats.org/officeDocument/2006/relationships/oleObject" Target="../embeddings/oleObject54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36.bin"/><Relationship Id="rId25" Type="http://schemas.openxmlformats.org/officeDocument/2006/relationships/oleObject" Target="../embeddings/oleObject40.bin"/><Relationship Id="rId33" Type="http://schemas.openxmlformats.org/officeDocument/2006/relationships/oleObject" Target="../embeddings/oleObject44.bin"/><Relationship Id="rId38" Type="http://schemas.openxmlformats.org/officeDocument/2006/relationships/image" Target="../media/image51.wmf"/><Relationship Id="rId46" Type="http://schemas.openxmlformats.org/officeDocument/2006/relationships/oleObject" Target="../embeddings/oleObject51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29" Type="http://schemas.openxmlformats.org/officeDocument/2006/relationships/oleObject" Target="../embeddings/oleObject42.bin"/><Relationship Id="rId41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3.bin"/><Relationship Id="rId24" Type="http://schemas.openxmlformats.org/officeDocument/2006/relationships/image" Target="../media/image44.wmf"/><Relationship Id="rId32" Type="http://schemas.openxmlformats.org/officeDocument/2006/relationships/image" Target="../media/image48.wmf"/><Relationship Id="rId37" Type="http://schemas.openxmlformats.org/officeDocument/2006/relationships/oleObject" Target="../embeddings/oleObject46.bin"/><Relationship Id="rId40" Type="http://schemas.openxmlformats.org/officeDocument/2006/relationships/image" Target="../media/image52.wmf"/><Relationship Id="rId45" Type="http://schemas.openxmlformats.org/officeDocument/2006/relationships/image" Target="../media/image54.wmf"/><Relationship Id="rId53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39.bin"/><Relationship Id="rId28" Type="http://schemas.openxmlformats.org/officeDocument/2006/relationships/image" Target="../media/image46.wmf"/><Relationship Id="rId36" Type="http://schemas.openxmlformats.org/officeDocument/2006/relationships/image" Target="../media/image50.wmf"/><Relationship Id="rId49" Type="http://schemas.openxmlformats.org/officeDocument/2006/relationships/oleObject" Target="../embeddings/oleObject53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37.bin"/><Relationship Id="rId31" Type="http://schemas.openxmlformats.org/officeDocument/2006/relationships/oleObject" Target="../embeddings/oleObject43.bin"/><Relationship Id="rId44" Type="http://schemas.openxmlformats.org/officeDocument/2006/relationships/oleObject" Target="../embeddings/oleObject50.bin"/><Relationship Id="rId52" Type="http://schemas.openxmlformats.org/officeDocument/2006/relationships/oleObject" Target="../embeddings/oleObject56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1.bin"/><Relationship Id="rId30" Type="http://schemas.openxmlformats.org/officeDocument/2006/relationships/image" Target="../media/image47.wmf"/><Relationship Id="rId35" Type="http://schemas.openxmlformats.org/officeDocument/2006/relationships/oleObject" Target="../embeddings/oleObject45.bin"/><Relationship Id="rId43" Type="http://schemas.openxmlformats.org/officeDocument/2006/relationships/oleObject" Target="../embeddings/oleObject49.bin"/><Relationship Id="rId48" Type="http://schemas.openxmlformats.org/officeDocument/2006/relationships/oleObject" Target="../embeddings/oleObject52.bin"/><Relationship Id="rId8" Type="http://schemas.openxmlformats.org/officeDocument/2006/relationships/image" Target="../media/image36.wmf"/><Relationship Id="rId51" Type="http://schemas.openxmlformats.org/officeDocument/2006/relationships/oleObject" Target="../embeddings/oleObject55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2.bin"/><Relationship Id="rId18" Type="http://schemas.openxmlformats.org/officeDocument/2006/relationships/image" Target="../media/image39.wmf"/><Relationship Id="rId26" Type="http://schemas.openxmlformats.org/officeDocument/2006/relationships/image" Target="../media/image65.wmf"/><Relationship Id="rId39" Type="http://schemas.openxmlformats.org/officeDocument/2006/relationships/oleObject" Target="../embeddings/oleObject75.bin"/><Relationship Id="rId3" Type="http://schemas.openxmlformats.org/officeDocument/2006/relationships/oleObject" Target="../embeddings/oleObject57.bin"/><Relationship Id="rId21" Type="http://schemas.openxmlformats.org/officeDocument/2006/relationships/oleObject" Target="../embeddings/oleObject66.bin"/><Relationship Id="rId34" Type="http://schemas.openxmlformats.org/officeDocument/2006/relationships/image" Target="../media/image68.wmf"/><Relationship Id="rId42" Type="http://schemas.openxmlformats.org/officeDocument/2006/relationships/oleObject" Target="../embeddings/oleObject77.bin"/><Relationship Id="rId47" Type="http://schemas.openxmlformats.org/officeDocument/2006/relationships/oleObject" Target="../embeddings/oleObject81.bin"/><Relationship Id="rId50" Type="http://schemas.openxmlformats.org/officeDocument/2006/relationships/image" Target="../media/image73.wmf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64.bin"/><Relationship Id="rId25" Type="http://schemas.openxmlformats.org/officeDocument/2006/relationships/oleObject" Target="../embeddings/oleObject68.bin"/><Relationship Id="rId33" Type="http://schemas.openxmlformats.org/officeDocument/2006/relationships/oleObject" Target="../embeddings/oleObject72.bin"/><Relationship Id="rId38" Type="http://schemas.openxmlformats.org/officeDocument/2006/relationships/image" Target="../media/image70.wmf"/><Relationship Id="rId46" Type="http://schemas.openxmlformats.org/officeDocument/2006/relationships/oleObject" Target="../embeddings/oleObject80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1.wmf"/><Relationship Id="rId20" Type="http://schemas.openxmlformats.org/officeDocument/2006/relationships/image" Target="../media/image62.wmf"/><Relationship Id="rId29" Type="http://schemas.openxmlformats.org/officeDocument/2006/relationships/oleObject" Target="../embeddings/oleObject70.bin"/><Relationship Id="rId41" Type="http://schemas.openxmlformats.org/officeDocument/2006/relationships/image" Target="../media/image7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1.bin"/><Relationship Id="rId24" Type="http://schemas.openxmlformats.org/officeDocument/2006/relationships/image" Target="../media/image64.wmf"/><Relationship Id="rId32" Type="http://schemas.openxmlformats.org/officeDocument/2006/relationships/image" Target="../media/image67.wmf"/><Relationship Id="rId37" Type="http://schemas.openxmlformats.org/officeDocument/2006/relationships/oleObject" Target="../embeddings/oleObject74.bin"/><Relationship Id="rId40" Type="http://schemas.openxmlformats.org/officeDocument/2006/relationships/oleObject" Target="../embeddings/oleObject76.bin"/><Relationship Id="rId45" Type="http://schemas.openxmlformats.org/officeDocument/2006/relationships/oleObject" Target="../embeddings/oleObject79.bin"/><Relationship Id="rId53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23" Type="http://schemas.openxmlformats.org/officeDocument/2006/relationships/oleObject" Target="../embeddings/oleObject67.bin"/><Relationship Id="rId28" Type="http://schemas.openxmlformats.org/officeDocument/2006/relationships/image" Target="../media/image44.wmf"/><Relationship Id="rId36" Type="http://schemas.openxmlformats.org/officeDocument/2006/relationships/image" Target="../media/image69.wmf"/><Relationship Id="rId49" Type="http://schemas.openxmlformats.org/officeDocument/2006/relationships/oleObject" Target="../embeddings/oleObject83.bin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5.bin"/><Relationship Id="rId31" Type="http://schemas.openxmlformats.org/officeDocument/2006/relationships/oleObject" Target="../embeddings/oleObject71.bin"/><Relationship Id="rId44" Type="http://schemas.openxmlformats.org/officeDocument/2006/relationships/oleObject" Target="../embeddings/oleObject78.bin"/><Relationship Id="rId52" Type="http://schemas.openxmlformats.org/officeDocument/2006/relationships/image" Target="../media/image74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0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69.bin"/><Relationship Id="rId30" Type="http://schemas.openxmlformats.org/officeDocument/2006/relationships/image" Target="../media/image66.wmf"/><Relationship Id="rId35" Type="http://schemas.openxmlformats.org/officeDocument/2006/relationships/oleObject" Target="../embeddings/oleObject73.bin"/><Relationship Id="rId43" Type="http://schemas.openxmlformats.org/officeDocument/2006/relationships/image" Target="../media/image72.wmf"/><Relationship Id="rId48" Type="http://schemas.openxmlformats.org/officeDocument/2006/relationships/oleObject" Target="../embeddings/oleObject82.bin"/><Relationship Id="rId8" Type="http://schemas.openxmlformats.org/officeDocument/2006/relationships/image" Target="../media/image58.wmf"/><Relationship Id="rId51" Type="http://schemas.openxmlformats.org/officeDocument/2006/relationships/oleObject" Target="../embeddings/oleObject8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40.png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12" Type="http://schemas.openxmlformats.org/officeDocument/2006/relationships/image" Target="../media/image39.png"/><Relationship Id="rId2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38.png"/><Relationship Id="rId5" Type="http://schemas.openxmlformats.org/officeDocument/2006/relationships/image" Target="../media/image76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7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90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9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1.4</a:t>
            </a:r>
            <a:br>
              <a:rPr lang="en-CA" dirty="0"/>
            </a:br>
            <a:r>
              <a:rPr lang="en-CA" dirty="0"/>
              <a:t>Expansion/Compression of Functions</a:t>
            </a:r>
          </a:p>
        </p:txBody>
      </p:sp>
      <p:sp>
        <p:nvSpPr>
          <p:cNvPr id="19459" name="Subtitle 2"/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/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575" y="119064"/>
            <a:ext cx="9670213" cy="733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Vertical Expansion/Compression</a:t>
            </a:r>
          </a:p>
        </p:txBody>
      </p:sp>
      <p:sp>
        <p:nvSpPr>
          <p:cNvPr id="4112" name="Content Placeholder 2"/>
          <p:cNvSpPr>
            <a:spLocks noGrp="1"/>
          </p:cNvSpPr>
          <p:nvPr>
            <p:ph sz="quarter" idx="1"/>
          </p:nvPr>
        </p:nvSpPr>
        <p:spPr>
          <a:xfrm>
            <a:off x="207818" y="836613"/>
            <a:ext cx="11247120" cy="952501"/>
          </a:xfrm>
        </p:spPr>
        <p:txBody>
          <a:bodyPr/>
          <a:lstStyle/>
          <a:p>
            <a:pPr eaLnBrk="1" hangingPunct="1"/>
            <a:r>
              <a:rPr lang="en-CA" dirty="0"/>
              <a:t>An V.E. or V.C. will occur when the Y-variable is </a:t>
            </a:r>
            <a:r>
              <a:rPr lang="en-CA" i="1" u="sng" dirty="0"/>
              <a:t>directly</a:t>
            </a:r>
            <a:r>
              <a:rPr lang="en-CA" dirty="0"/>
              <a:t> multiplied by a constant “</a:t>
            </a:r>
            <a:r>
              <a:rPr lang="en-CA" i="1" dirty="0"/>
              <a:t>k</a:t>
            </a:r>
            <a:r>
              <a:rPr lang="en-CA" dirty="0"/>
              <a:t>”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36915"/>
              </p:ext>
            </p:extLst>
          </p:nvPr>
        </p:nvGraphicFramePr>
        <p:xfrm>
          <a:off x="1271235" y="1747442"/>
          <a:ext cx="2895624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080" imgH="253800" progId="Equation.DSMT4">
                  <p:embed/>
                </p:oleObj>
              </mc:Choice>
              <mc:Fallback>
                <p:oleObj name="Equation" r:id="rId3" imgW="1549080" imgH="2538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235" y="1747442"/>
                        <a:ext cx="2895624" cy="474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955210"/>
              </p:ext>
            </p:extLst>
          </p:nvPr>
        </p:nvGraphicFramePr>
        <p:xfrm>
          <a:off x="2342983" y="2302966"/>
          <a:ext cx="149383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6300" imgH="457200" progId="Equation.DSMT4">
                  <p:embed/>
                </p:oleObj>
              </mc:Choice>
              <mc:Fallback>
                <p:oleObj name="Equation" r:id="rId5" imgW="876300" imgH="4572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2983" y="2302966"/>
                        <a:ext cx="1493838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244392"/>
              </p:ext>
            </p:extLst>
          </p:nvPr>
        </p:nvGraphicFramePr>
        <p:xfrm>
          <a:off x="2675570" y="2314575"/>
          <a:ext cx="14160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87320" imgH="431640" progId="Equation.DSMT4">
                  <p:embed/>
                </p:oleObj>
              </mc:Choice>
              <mc:Fallback>
                <p:oleObj name="Equation" r:id="rId7" imgW="787320" imgH="43164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570" y="2314575"/>
                        <a:ext cx="141605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Box 128"/>
          <p:cNvSpPr txBox="1">
            <a:spLocks noChangeArrowheads="1"/>
          </p:cNvSpPr>
          <p:nvPr/>
        </p:nvSpPr>
        <p:spPr bwMode="auto">
          <a:xfrm>
            <a:off x="4270583" y="1488544"/>
            <a:ext cx="665018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0070C0"/>
                </a:solidFill>
                <a:latin typeface="Century Schoolbook" pitchFamily="18" charset="0"/>
              </a:rPr>
              <a:t>If you are looking for a resulting function, then the Y-variable should be isolated.  So divide both sides by “</a:t>
            </a:r>
            <a:r>
              <a:rPr lang="en-CA" sz="2000" i="1" dirty="0">
                <a:solidFill>
                  <a:srgbClr val="0070C0"/>
                </a:solidFill>
                <a:latin typeface="Century Schoolbook" pitchFamily="18" charset="0"/>
              </a:rPr>
              <a:t>k</a:t>
            </a:r>
            <a:r>
              <a:rPr lang="en-CA" sz="2000" dirty="0">
                <a:solidFill>
                  <a:srgbClr val="0070C0"/>
                </a:solidFill>
                <a:latin typeface="Century Schoolbook" pitchFamily="18" charset="0"/>
              </a:rPr>
              <a:t>”</a:t>
            </a:r>
          </a:p>
        </p:txBody>
      </p:sp>
      <p:sp>
        <p:nvSpPr>
          <p:cNvPr id="19" name="TextBox 128">
            <a:extLst>
              <a:ext uri="{FF2B5EF4-FFF2-40B4-BE49-F238E27FC236}">
                <a16:creationId xmlns:a16="http://schemas.microsoft.com/office/drawing/2014/main" id="{6AF08A49-DE3F-4E29-870B-34BB7C01F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4696" y="2289342"/>
            <a:ext cx="721324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0070C0"/>
                </a:solidFill>
                <a:latin typeface="Century Schoolbook" pitchFamily="18" charset="0"/>
              </a:rPr>
              <a:t>So if “k” is on the other side of the equation and is “outside” of the function, then keep in mind that “k” is </a:t>
            </a:r>
            <a:r>
              <a:rPr lang="en-CA" sz="2000" dirty="0" err="1">
                <a:solidFill>
                  <a:srgbClr val="0070C0"/>
                </a:solidFill>
                <a:latin typeface="Century Schoolbook" pitchFamily="18" charset="0"/>
              </a:rPr>
              <a:t>reciprocalled</a:t>
            </a:r>
            <a:r>
              <a:rPr lang="en-CA" sz="2000" dirty="0">
                <a:solidFill>
                  <a:srgbClr val="0070C0"/>
                </a:solidFill>
                <a:latin typeface="Century Schoolbook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7CB8B147-5B81-432C-9AE7-49A06E0E11A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05047" y="3093433"/>
                <a:ext cx="11247120" cy="9525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CA" sz="2400" dirty="0"/>
                  <a:t>Suppose  </a:t>
                </a:r>
                <a14:m>
                  <m:oMath xmlns:m="http://schemas.openxmlformats.org/officeDocument/2006/math"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CA" sz="2400" dirty="0"/>
                  <a:t>, (</a:t>
                </a:r>
                <a:r>
                  <a:rPr lang="en-CA" sz="2400" dirty="0" err="1"/>
                  <a:t>ie</a:t>
                </a:r>
                <a:r>
                  <a:rPr lang="en-CA" sz="2400" dirty="0"/>
                  <a:t>:</a:t>
                </a:r>
                <a14:m>
                  <m:oMath xmlns:m="http://schemas.openxmlformats.org/officeDocument/2006/math"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sz="2400" dirty="0"/>
                  <a:t>)  the function will then </a:t>
                </a:r>
                <a:r>
                  <a:rPr lang="en-CA" sz="2400" b="1" u="sng" dirty="0">
                    <a:solidFill>
                      <a:srgbClr val="FF0000"/>
                    </a:solidFill>
                  </a:rPr>
                  <a:t>expand</a:t>
                </a:r>
                <a:r>
                  <a:rPr lang="en-CA" sz="2400" dirty="0"/>
                  <a:t> 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CA" sz="2400" dirty="0"/>
                  <a:t>all the y-coordinates will be multiplied by 2.</a:t>
                </a:r>
                <a:endParaRPr lang="en-CA" dirty="0"/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7CB8B147-5B81-432C-9AE7-49A06E0E11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047" y="3093433"/>
                <a:ext cx="11247120" cy="952501"/>
              </a:xfrm>
              <a:prstGeom prst="rect">
                <a:avLst/>
              </a:prstGeom>
              <a:blipFill>
                <a:blip r:embed="rId10"/>
                <a:stretch>
                  <a:fillRect l="-271" b="-229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7" name="Object 6">
            <a:extLst>
              <a:ext uri="{FF2B5EF4-FFF2-40B4-BE49-F238E27FC236}">
                <a16:creationId xmlns:a16="http://schemas.microsoft.com/office/drawing/2014/main" id="{CDBA616D-CA13-4E86-AB2A-0AE77946C1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986989"/>
              </p:ext>
            </p:extLst>
          </p:nvPr>
        </p:nvGraphicFramePr>
        <p:xfrm>
          <a:off x="2145243" y="4212621"/>
          <a:ext cx="3112861" cy="554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34960" imgH="253800" progId="Equation.DSMT4">
                  <p:embed/>
                </p:oleObj>
              </mc:Choice>
              <mc:Fallback>
                <p:oleObj name="Equation" r:id="rId11" imgW="1434960" imgH="253800" progId="Equation.DSMT4">
                  <p:embed/>
                  <p:pic>
                    <p:nvPicPr>
                      <p:cNvPr id="27" name="Object 6">
                        <a:extLst>
                          <a:ext uri="{FF2B5EF4-FFF2-40B4-BE49-F238E27FC236}">
                            <a16:creationId xmlns:a16="http://schemas.microsoft.com/office/drawing/2014/main" id="{CDBA616D-CA13-4E86-AB2A-0AE77946C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5243" y="4212621"/>
                        <a:ext cx="3112861" cy="5540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6">
            <a:extLst>
              <a:ext uri="{FF2B5EF4-FFF2-40B4-BE49-F238E27FC236}">
                <a16:creationId xmlns:a16="http://schemas.microsoft.com/office/drawing/2014/main" id="{19076AB6-ADB1-4E6D-8F20-418763CD90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60007"/>
              </p:ext>
            </p:extLst>
          </p:nvPr>
        </p:nvGraphicFramePr>
        <p:xfrm>
          <a:off x="9073619" y="4189107"/>
          <a:ext cx="97313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07960" imgH="266400" progId="Equation.DSMT4">
                  <p:embed/>
                </p:oleObj>
              </mc:Choice>
              <mc:Fallback>
                <p:oleObj name="Equation" r:id="rId13" imgW="507960" imgH="266400" progId="Equation.DSMT4">
                  <p:embed/>
                  <p:pic>
                    <p:nvPicPr>
                      <p:cNvPr id="28" name="Object 26">
                        <a:extLst>
                          <a:ext uri="{FF2B5EF4-FFF2-40B4-BE49-F238E27FC236}">
                            <a16:creationId xmlns:a16="http://schemas.microsoft.com/office/drawing/2014/main" id="{19076AB6-ADB1-4E6D-8F20-418763CD90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73619" y="4189107"/>
                        <a:ext cx="973138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>
            <a:extLst>
              <a:ext uri="{FF2B5EF4-FFF2-40B4-BE49-F238E27FC236}">
                <a16:creationId xmlns:a16="http://schemas.microsoft.com/office/drawing/2014/main" id="{16DAECE4-1B5F-4784-A2BC-29A0E2D9E4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333794"/>
              </p:ext>
            </p:extLst>
          </p:nvPr>
        </p:nvGraphicFramePr>
        <p:xfrm>
          <a:off x="5989374" y="4181964"/>
          <a:ext cx="264477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18960" imgH="241200" progId="Equation.DSMT4">
                  <p:embed/>
                </p:oleObj>
              </mc:Choice>
              <mc:Fallback>
                <p:oleObj name="Equation" r:id="rId15" imgW="1218960" imgH="241200" progId="Equation.DSMT4">
                  <p:embed/>
                  <p:pic>
                    <p:nvPicPr>
                      <p:cNvPr id="29" name="Object 6">
                        <a:extLst>
                          <a:ext uri="{FF2B5EF4-FFF2-40B4-BE49-F238E27FC236}">
                            <a16:creationId xmlns:a16="http://schemas.microsoft.com/office/drawing/2014/main" id="{16DAECE4-1B5F-4784-A2BC-29A0E2D9E4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9374" y="4181964"/>
                        <a:ext cx="2644775" cy="527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A997328D-7188-472C-959D-475BABB5C8A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05047" y="4845044"/>
                <a:ext cx="6726080" cy="1867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CA" sz="2400" dirty="0"/>
                  <a:t>Suppose  </a:t>
                </a:r>
                <a14:m>
                  <m:oMath xmlns:m="http://schemas.openxmlformats.org/officeDocument/2006/math">
                    <m:r>
                      <a:rPr lang="en-CA" sz="2400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CA" sz="2400" dirty="0"/>
                  <a:t>, (</a:t>
                </a:r>
                <a:r>
                  <a:rPr lang="en-CA" sz="2400" dirty="0" err="1"/>
                  <a:t>ie</a:t>
                </a:r>
                <a:r>
                  <a:rPr lang="en-CA" sz="2400" dirty="0"/>
                  <a:t>:</a:t>
                </a:r>
                <a14:m>
                  <m:oMath xmlns:m="http://schemas.openxmlformats.org/officeDocument/2006/math"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4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CA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400" dirty="0"/>
                  <a:t>)  the function will </a:t>
                </a:r>
                <a:br>
                  <a:rPr lang="en-CA" sz="2400" dirty="0"/>
                </a:br>
                <a:r>
                  <a:rPr lang="en-CA" sz="2400" dirty="0"/>
                  <a:t>then </a:t>
                </a:r>
                <a:r>
                  <a:rPr lang="en-CA" sz="2400" b="1" u="sng" dirty="0">
                    <a:solidFill>
                      <a:srgbClr val="FF0000"/>
                    </a:solidFill>
                  </a:rPr>
                  <a:t>compress</a:t>
                </a:r>
                <a:r>
                  <a:rPr lang="en-CA" sz="2400" dirty="0"/>
                  <a:t> 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CA" sz="2400" dirty="0"/>
                  <a:t>all the </a:t>
                </a:r>
                <a:br>
                  <a:rPr lang="en-CA" sz="2400" dirty="0"/>
                </a:br>
                <a:r>
                  <a:rPr lang="en-CA" sz="2400" dirty="0"/>
                  <a:t>y-coordinates will be multiplied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CA" sz="2400" dirty="0"/>
                  <a:t>.</a:t>
                </a:r>
                <a:endParaRPr lang="en-CA" dirty="0"/>
              </a:p>
            </p:txBody>
          </p:sp>
        </mc:Choice>
        <mc:Fallback xmlns="">
          <p:sp>
            <p:nvSpPr>
              <p:cNvPr id="30" name="Content Placeholder 2">
                <a:extLst>
                  <a:ext uri="{FF2B5EF4-FFF2-40B4-BE49-F238E27FC236}">
                    <a16:creationId xmlns:a16="http://schemas.microsoft.com/office/drawing/2014/main" id="{A997328D-7188-472C-959D-475BABB5C8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047" y="4845044"/>
                <a:ext cx="6726080" cy="1867823"/>
              </a:xfrm>
              <a:prstGeom prst="rect">
                <a:avLst/>
              </a:prstGeom>
              <a:blipFill>
                <a:blip r:embed="rId17"/>
                <a:stretch>
                  <a:fillRect l="-4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1" name="Object 6">
            <a:extLst>
              <a:ext uri="{FF2B5EF4-FFF2-40B4-BE49-F238E27FC236}">
                <a16:creationId xmlns:a16="http://schemas.microsoft.com/office/drawing/2014/main" id="{F181C974-CDCB-448A-A59D-D3496F25A6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833568"/>
              </p:ext>
            </p:extLst>
          </p:nvPr>
        </p:nvGraphicFramePr>
        <p:xfrm>
          <a:off x="6285778" y="5369456"/>
          <a:ext cx="4021137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54000" imgH="253800" progId="Equation.DSMT4">
                  <p:embed/>
                </p:oleObj>
              </mc:Choice>
              <mc:Fallback>
                <p:oleObj name="Equation" r:id="rId18" imgW="1854000" imgH="253800" progId="Equation.DSMT4">
                  <p:embed/>
                  <p:pic>
                    <p:nvPicPr>
                      <p:cNvPr id="31" name="Object 6">
                        <a:extLst>
                          <a:ext uri="{FF2B5EF4-FFF2-40B4-BE49-F238E27FC236}">
                            <a16:creationId xmlns:a16="http://schemas.microsoft.com/office/drawing/2014/main" id="{F181C974-CDCB-448A-A59D-D3496F25A6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778" y="5369456"/>
                        <a:ext cx="4021137" cy="554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>
            <a:extLst>
              <a:ext uri="{FF2B5EF4-FFF2-40B4-BE49-F238E27FC236}">
                <a16:creationId xmlns:a16="http://schemas.microsoft.com/office/drawing/2014/main" id="{B674D0E9-35F3-448E-A43C-DDE314E5CC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506426"/>
              </p:ext>
            </p:extLst>
          </p:nvPr>
        </p:nvGraphicFramePr>
        <p:xfrm>
          <a:off x="6778361" y="5975855"/>
          <a:ext cx="36099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63560" imgH="253800" progId="Equation.DSMT4">
                  <p:embed/>
                </p:oleObj>
              </mc:Choice>
              <mc:Fallback>
                <p:oleObj name="Equation" r:id="rId20" imgW="1663560" imgH="253800" progId="Equation.DSMT4">
                  <p:embed/>
                  <p:pic>
                    <p:nvPicPr>
                      <p:cNvPr id="32" name="Object 6">
                        <a:extLst>
                          <a:ext uri="{FF2B5EF4-FFF2-40B4-BE49-F238E27FC236}">
                            <a16:creationId xmlns:a16="http://schemas.microsoft.com/office/drawing/2014/main" id="{B674D0E9-35F3-448E-A43C-DDE314E5CC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361" y="5975855"/>
                        <a:ext cx="3609975" cy="554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  <p:bldP spid="19" grpId="0"/>
      <p:bldP spid="26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81200" y="239714"/>
            <a:ext cx="5780088" cy="1425575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4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Ex: Given the following equations</a:t>
            </a: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a) Graph both equations,</a:t>
            </a: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b) Indicate what translations occurred </a:t>
            </a:r>
          </a:p>
        </p:txBody>
      </p:sp>
      <p:graphicFrame>
        <p:nvGraphicFramePr>
          <p:cNvPr id="7170" name="Object 105"/>
          <p:cNvGraphicFramePr>
            <a:graphicFrameLocks noChangeAspect="1"/>
          </p:cNvGraphicFramePr>
          <p:nvPr/>
        </p:nvGraphicFramePr>
        <p:xfrm>
          <a:off x="2355851" y="644525"/>
          <a:ext cx="13303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253890" progId="Equation.DSMT4">
                  <p:embed/>
                </p:oleObj>
              </mc:Choice>
              <mc:Fallback>
                <p:oleObj name="Equation" r:id="rId3" imgW="710891" imgH="253890" progId="Equation.DSMT4">
                  <p:embed/>
                  <p:pic>
                    <p:nvPicPr>
                      <p:cNvPr id="717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1" y="644525"/>
                        <a:ext cx="13303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783013" y="612776"/>
          <a:ext cx="116681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336" imgH="266584" progId="Equation.DSMT4">
                  <p:embed/>
                </p:oleObj>
              </mc:Choice>
              <mc:Fallback>
                <p:oleObj name="Equation" r:id="rId5" imgW="609336" imgH="266584" progId="Equation.DSMT4">
                  <p:embed/>
                  <p:pic>
                    <p:nvPicPr>
                      <p:cNvPr id="7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013" y="612776"/>
                        <a:ext cx="1166812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" name="Object 4"/>
          <p:cNvGraphicFramePr>
            <a:graphicFrameLocks noChangeAspect="1"/>
          </p:cNvGraphicFramePr>
          <p:nvPr/>
        </p:nvGraphicFramePr>
        <p:xfrm>
          <a:off x="2720976" y="2844801"/>
          <a:ext cx="10890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474" imgH="253890" progId="Equation.DSMT4">
                  <p:embed/>
                </p:oleObj>
              </mc:Choice>
              <mc:Fallback>
                <p:oleObj name="Equation" r:id="rId7" imgW="520474" imgH="253890" progId="Equation.DSMT4">
                  <p:embed/>
                  <p:pic>
                    <p:nvPicPr>
                      <p:cNvPr id="19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6" y="2844801"/>
                        <a:ext cx="1089025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5"/>
          <p:cNvGraphicFramePr>
            <a:graphicFrameLocks noChangeAspect="1"/>
          </p:cNvGraphicFramePr>
          <p:nvPr/>
        </p:nvGraphicFramePr>
        <p:xfrm>
          <a:off x="4854575" y="2974976"/>
          <a:ext cx="973138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20700" imgH="1955800" progId="Equation.DSMT4">
                  <p:embed/>
                </p:oleObj>
              </mc:Choice>
              <mc:Fallback>
                <p:oleObj name="Equation" r:id="rId9" imgW="520700" imgH="1955800" progId="Equation.DSMT4">
                  <p:embed/>
                  <p:pic>
                    <p:nvPicPr>
                      <p:cNvPr id="102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575" y="2974976"/>
                        <a:ext cx="973138" cy="3667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938714" y="4360864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5" imgH="177415" progId="Equation.DSMT4">
                  <p:embed/>
                </p:oleObj>
              </mc:Choice>
              <mc:Fallback>
                <p:oleObj name="Equation" r:id="rId11" imgW="126725" imgH="177415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4" y="4360864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959351" y="4821238"/>
          <a:ext cx="18891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468" imgH="164885" progId="Equation.DSMT4">
                  <p:embed/>
                </p:oleObj>
              </mc:Choice>
              <mc:Fallback>
                <p:oleObj name="Equation" r:id="rId13" imgW="101468" imgH="164885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4821238"/>
                        <a:ext cx="188913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8" name="Object 8"/>
          <p:cNvGraphicFramePr>
            <a:graphicFrameLocks noChangeAspect="1"/>
          </p:cNvGraphicFramePr>
          <p:nvPr/>
        </p:nvGraphicFramePr>
        <p:xfrm>
          <a:off x="4959350" y="5281613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22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5281613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973638" y="5730876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5" imgH="177415" progId="Equation.DSMT4">
                  <p:embed/>
                </p:oleObj>
              </mc:Choice>
              <mc:Fallback>
                <p:oleObj name="Equation" r:id="rId17" imgW="126725" imgH="177415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5730876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9" name="Object 10"/>
          <p:cNvGraphicFramePr>
            <a:graphicFrameLocks noChangeAspect="1"/>
          </p:cNvGraphicFramePr>
          <p:nvPr/>
        </p:nvGraphicFramePr>
        <p:xfrm>
          <a:off x="4849813" y="6216651"/>
          <a:ext cx="3556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335" imgH="177646" progId="Equation.DSMT4">
                  <p:embed/>
                </p:oleObj>
              </mc:Choice>
              <mc:Fallback>
                <p:oleObj name="Equation" r:id="rId19" imgW="190335" imgH="177646" progId="Equation.DSMT4">
                  <p:embed/>
                  <p:pic>
                    <p:nvPicPr>
                      <p:cNvPr id="222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3" y="6216651"/>
                        <a:ext cx="3556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0" name="Object 11"/>
          <p:cNvGraphicFramePr>
            <a:graphicFrameLocks noChangeAspect="1"/>
          </p:cNvGraphicFramePr>
          <p:nvPr/>
        </p:nvGraphicFramePr>
        <p:xfrm>
          <a:off x="5351464" y="4367214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5" imgH="177415" progId="Equation.DSMT4">
                  <p:embed/>
                </p:oleObj>
              </mc:Choice>
              <mc:Fallback>
                <p:oleObj name="Equation" r:id="rId21" imgW="126725" imgH="177415" progId="Equation.DSMT4">
                  <p:embed/>
                  <p:pic>
                    <p:nvPicPr>
                      <p:cNvPr id="223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464" y="4367214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1" name="Object 12"/>
          <p:cNvGraphicFramePr>
            <a:graphicFrameLocks noChangeAspect="1"/>
          </p:cNvGraphicFramePr>
          <p:nvPr/>
        </p:nvGraphicFramePr>
        <p:xfrm>
          <a:off x="5373688" y="4827588"/>
          <a:ext cx="1889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1468" imgH="164885" progId="Equation.DSMT4">
                  <p:embed/>
                </p:oleObj>
              </mc:Choice>
              <mc:Fallback>
                <p:oleObj name="Equation" r:id="rId23" imgW="101468" imgH="164885" progId="Equation.DSMT4">
                  <p:embed/>
                  <p:pic>
                    <p:nvPicPr>
                      <p:cNvPr id="223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4827588"/>
                        <a:ext cx="18891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" name="Object 13"/>
          <p:cNvGraphicFramePr>
            <a:graphicFrameLocks noChangeAspect="1"/>
          </p:cNvGraphicFramePr>
          <p:nvPr/>
        </p:nvGraphicFramePr>
        <p:xfrm>
          <a:off x="5329238" y="5287963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80" imgH="164814" progId="Equation.DSMT4">
                  <p:embed/>
                </p:oleObj>
              </mc:Choice>
              <mc:Fallback>
                <p:oleObj name="Equation" r:id="rId25" imgW="126780" imgH="164814" progId="Equation.DSMT4">
                  <p:embed/>
                  <p:pic>
                    <p:nvPicPr>
                      <p:cNvPr id="223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9238" y="5287963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5356226" y="5737226"/>
          <a:ext cx="2127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4102" imgH="177492" progId="Equation.DSMT4">
                  <p:embed/>
                </p:oleObj>
              </mc:Choice>
              <mc:Fallback>
                <p:oleObj name="Equation" r:id="rId27" imgW="114102" imgH="177492" progId="Equation.DSMT4">
                  <p:embed/>
                  <p:pic>
                    <p:nvPicPr>
                      <p:cNvPr id="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6226" y="5737226"/>
                        <a:ext cx="21272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4" name="Object 15"/>
          <p:cNvGraphicFramePr>
            <a:graphicFrameLocks noChangeAspect="1"/>
          </p:cNvGraphicFramePr>
          <p:nvPr/>
        </p:nvGraphicFramePr>
        <p:xfrm>
          <a:off x="5322888" y="6219826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80" imgH="164814" progId="Equation.DSMT4">
                  <p:embed/>
                </p:oleObj>
              </mc:Choice>
              <mc:Fallback>
                <p:oleObj name="Equation" r:id="rId29" imgW="126780" imgH="164814" progId="Equation.DSMT4">
                  <p:embed/>
                  <p:pic>
                    <p:nvPicPr>
                      <p:cNvPr id="223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88" y="6219826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5" name="Object 16"/>
          <p:cNvGraphicFramePr>
            <a:graphicFrameLocks noChangeAspect="1"/>
          </p:cNvGraphicFramePr>
          <p:nvPr/>
        </p:nvGraphicFramePr>
        <p:xfrm>
          <a:off x="6218239" y="3368676"/>
          <a:ext cx="712787" cy="328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1000" imgH="1752600" progId="Equation.DSMT4">
                  <p:embed/>
                </p:oleObj>
              </mc:Choice>
              <mc:Fallback>
                <p:oleObj name="Equation" r:id="rId31" imgW="381000" imgH="1752600" progId="Equation.DSMT4">
                  <p:embed/>
                  <p:pic>
                    <p:nvPicPr>
                      <p:cNvPr id="223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8239" y="3368676"/>
                        <a:ext cx="712787" cy="3286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" name="Object 17"/>
          <p:cNvGraphicFramePr>
            <a:graphicFrameLocks noChangeAspect="1"/>
          </p:cNvGraphicFramePr>
          <p:nvPr/>
        </p:nvGraphicFramePr>
        <p:xfrm>
          <a:off x="2171700" y="1698626"/>
          <a:ext cx="1354138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83947" imgH="431613" progId="Equation.DSMT4">
                  <p:embed/>
                </p:oleObj>
              </mc:Choice>
              <mc:Fallback>
                <p:oleObj name="Equation" r:id="rId33" imgW="583947" imgH="431613" progId="Equation.DSMT4">
                  <p:embed/>
                  <p:pic>
                    <p:nvPicPr>
                      <p:cNvPr id="20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1698626"/>
                        <a:ext cx="1354138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" name="Content Placeholder 2"/>
          <p:cNvSpPr txBox="1">
            <a:spLocks/>
          </p:cNvSpPr>
          <p:nvPr/>
        </p:nvSpPr>
        <p:spPr bwMode="auto">
          <a:xfrm>
            <a:off x="3651251" y="1738313"/>
            <a:ext cx="59277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Graph is expanded vertically by a factor of 3</a:t>
            </a:r>
          </a:p>
        </p:txBody>
      </p:sp>
      <p:sp>
        <p:nvSpPr>
          <p:cNvPr id="5152" name="TextBox 208"/>
          <p:cNvSpPr txBox="1">
            <a:spLocks noChangeArrowheads="1"/>
          </p:cNvSpPr>
          <p:nvPr/>
        </p:nvSpPr>
        <p:spPr bwMode="auto">
          <a:xfrm>
            <a:off x="3708400" y="2097088"/>
            <a:ext cx="5189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All the Y-coordinates are multiplied by 3</a:t>
            </a:r>
          </a:p>
        </p:txBody>
      </p:sp>
      <p:grpSp>
        <p:nvGrpSpPr>
          <p:cNvPr id="5" name="Group 34"/>
          <p:cNvGrpSpPr>
            <a:grpSpLocks noChangeAspect="1"/>
          </p:cNvGrpSpPr>
          <p:nvPr/>
        </p:nvGrpSpPr>
        <p:grpSpPr bwMode="auto">
          <a:xfrm>
            <a:off x="1684339" y="3375025"/>
            <a:ext cx="3089275" cy="3295650"/>
            <a:chOff x="101" y="2126"/>
            <a:chExt cx="1946" cy="2076"/>
          </a:xfrm>
        </p:grpSpPr>
        <p:sp>
          <p:nvSpPr>
            <p:cNvPr id="7213" name="AutoShape 33"/>
            <p:cNvSpPr>
              <a:spLocks noChangeAspect="1" noChangeArrowheads="1" noTextEdit="1"/>
            </p:cNvSpPr>
            <p:nvPr/>
          </p:nvSpPr>
          <p:spPr bwMode="auto">
            <a:xfrm>
              <a:off x="101" y="2130"/>
              <a:ext cx="1946" cy="2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4" name="Rectangle 35"/>
            <p:cNvSpPr>
              <a:spLocks noChangeArrowheads="1"/>
            </p:cNvSpPr>
            <p:nvPr/>
          </p:nvSpPr>
          <p:spPr bwMode="auto">
            <a:xfrm>
              <a:off x="103" y="2134"/>
              <a:ext cx="1942" cy="206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15" name="Line 36"/>
            <p:cNvSpPr>
              <a:spLocks noChangeShapeType="1"/>
            </p:cNvSpPr>
            <p:nvPr/>
          </p:nvSpPr>
          <p:spPr bwMode="auto">
            <a:xfrm flipV="1">
              <a:off x="26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6" name="Line 37"/>
            <p:cNvSpPr>
              <a:spLocks noChangeShapeType="1"/>
            </p:cNvSpPr>
            <p:nvPr/>
          </p:nvSpPr>
          <p:spPr bwMode="auto">
            <a:xfrm flipV="1">
              <a:off x="266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7" name="Line 38"/>
            <p:cNvSpPr>
              <a:spLocks noChangeShapeType="1"/>
            </p:cNvSpPr>
            <p:nvPr/>
          </p:nvSpPr>
          <p:spPr bwMode="auto">
            <a:xfrm flipV="1">
              <a:off x="588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8" name="Line 39"/>
            <p:cNvSpPr>
              <a:spLocks noChangeShapeType="1"/>
            </p:cNvSpPr>
            <p:nvPr/>
          </p:nvSpPr>
          <p:spPr bwMode="auto">
            <a:xfrm flipV="1">
              <a:off x="589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9" name="Line 40"/>
            <p:cNvSpPr>
              <a:spLocks noChangeShapeType="1"/>
            </p:cNvSpPr>
            <p:nvPr/>
          </p:nvSpPr>
          <p:spPr bwMode="auto">
            <a:xfrm flipV="1">
              <a:off x="749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0" name="Line 41"/>
            <p:cNvSpPr>
              <a:spLocks noChangeShapeType="1"/>
            </p:cNvSpPr>
            <p:nvPr/>
          </p:nvSpPr>
          <p:spPr bwMode="auto">
            <a:xfrm flipV="1">
              <a:off x="751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1" name="Line 42"/>
            <p:cNvSpPr>
              <a:spLocks noChangeShapeType="1"/>
            </p:cNvSpPr>
            <p:nvPr/>
          </p:nvSpPr>
          <p:spPr bwMode="auto">
            <a:xfrm flipV="1">
              <a:off x="911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2" name="Line 43"/>
            <p:cNvSpPr>
              <a:spLocks noChangeShapeType="1"/>
            </p:cNvSpPr>
            <p:nvPr/>
          </p:nvSpPr>
          <p:spPr bwMode="auto">
            <a:xfrm flipV="1">
              <a:off x="912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3" name="Line 44"/>
            <p:cNvSpPr>
              <a:spLocks noChangeShapeType="1"/>
            </p:cNvSpPr>
            <p:nvPr/>
          </p:nvSpPr>
          <p:spPr bwMode="auto">
            <a:xfrm flipV="1">
              <a:off x="1072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4" name="Line 45"/>
            <p:cNvSpPr>
              <a:spLocks noChangeShapeType="1"/>
            </p:cNvSpPr>
            <p:nvPr/>
          </p:nvSpPr>
          <p:spPr bwMode="auto">
            <a:xfrm flipV="1">
              <a:off x="107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5" name="Line 46"/>
            <p:cNvSpPr>
              <a:spLocks noChangeShapeType="1"/>
            </p:cNvSpPr>
            <p:nvPr/>
          </p:nvSpPr>
          <p:spPr bwMode="auto">
            <a:xfrm flipV="1">
              <a:off x="123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6" name="Line 47"/>
            <p:cNvSpPr>
              <a:spLocks noChangeShapeType="1"/>
            </p:cNvSpPr>
            <p:nvPr/>
          </p:nvSpPr>
          <p:spPr bwMode="auto">
            <a:xfrm flipV="1">
              <a:off x="1236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7" name="Line 48"/>
            <p:cNvSpPr>
              <a:spLocks noChangeShapeType="1"/>
            </p:cNvSpPr>
            <p:nvPr/>
          </p:nvSpPr>
          <p:spPr bwMode="auto">
            <a:xfrm flipV="1">
              <a:off x="1395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8" name="Line 49"/>
            <p:cNvSpPr>
              <a:spLocks noChangeShapeType="1"/>
            </p:cNvSpPr>
            <p:nvPr/>
          </p:nvSpPr>
          <p:spPr bwMode="auto">
            <a:xfrm flipV="1">
              <a:off x="1397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9" name="Line 50"/>
            <p:cNvSpPr>
              <a:spLocks noChangeShapeType="1"/>
            </p:cNvSpPr>
            <p:nvPr/>
          </p:nvSpPr>
          <p:spPr bwMode="auto">
            <a:xfrm flipV="1">
              <a:off x="1557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0" name="Line 51"/>
            <p:cNvSpPr>
              <a:spLocks noChangeShapeType="1"/>
            </p:cNvSpPr>
            <p:nvPr/>
          </p:nvSpPr>
          <p:spPr bwMode="auto">
            <a:xfrm flipV="1">
              <a:off x="1559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1" name="Line 52"/>
            <p:cNvSpPr>
              <a:spLocks noChangeShapeType="1"/>
            </p:cNvSpPr>
            <p:nvPr/>
          </p:nvSpPr>
          <p:spPr bwMode="auto">
            <a:xfrm flipV="1">
              <a:off x="1718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2" name="Line 53"/>
            <p:cNvSpPr>
              <a:spLocks noChangeShapeType="1"/>
            </p:cNvSpPr>
            <p:nvPr/>
          </p:nvSpPr>
          <p:spPr bwMode="auto">
            <a:xfrm flipV="1">
              <a:off x="1720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3" name="Line 54"/>
            <p:cNvSpPr>
              <a:spLocks noChangeShapeType="1"/>
            </p:cNvSpPr>
            <p:nvPr/>
          </p:nvSpPr>
          <p:spPr bwMode="auto">
            <a:xfrm flipV="1">
              <a:off x="1880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4" name="Line 55"/>
            <p:cNvSpPr>
              <a:spLocks noChangeShapeType="1"/>
            </p:cNvSpPr>
            <p:nvPr/>
          </p:nvSpPr>
          <p:spPr bwMode="auto">
            <a:xfrm flipV="1">
              <a:off x="1882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5" name="Line 56"/>
            <p:cNvSpPr>
              <a:spLocks noChangeShapeType="1"/>
            </p:cNvSpPr>
            <p:nvPr/>
          </p:nvSpPr>
          <p:spPr bwMode="auto">
            <a:xfrm>
              <a:off x="105" y="4018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6" name="Line 57"/>
            <p:cNvSpPr>
              <a:spLocks noChangeShapeType="1"/>
            </p:cNvSpPr>
            <p:nvPr/>
          </p:nvSpPr>
          <p:spPr bwMode="auto">
            <a:xfrm>
              <a:off x="105" y="4023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7" name="Line 58"/>
            <p:cNvSpPr>
              <a:spLocks noChangeShapeType="1"/>
            </p:cNvSpPr>
            <p:nvPr/>
          </p:nvSpPr>
          <p:spPr bwMode="auto">
            <a:xfrm>
              <a:off x="105" y="3677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8" name="Line 59"/>
            <p:cNvSpPr>
              <a:spLocks noChangeShapeType="1"/>
            </p:cNvSpPr>
            <p:nvPr/>
          </p:nvSpPr>
          <p:spPr bwMode="auto">
            <a:xfrm>
              <a:off x="105" y="3681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9" name="Line 60"/>
            <p:cNvSpPr>
              <a:spLocks noChangeShapeType="1"/>
            </p:cNvSpPr>
            <p:nvPr/>
          </p:nvSpPr>
          <p:spPr bwMode="auto">
            <a:xfrm>
              <a:off x="105" y="3506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0" name="Line 61"/>
            <p:cNvSpPr>
              <a:spLocks noChangeShapeType="1"/>
            </p:cNvSpPr>
            <p:nvPr/>
          </p:nvSpPr>
          <p:spPr bwMode="auto">
            <a:xfrm>
              <a:off x="105" y="3510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1" name="Line 62"/>
            <p:cNvSpPr>
              <a:spLocks noChangeShapeType="1"/>
            </p:cNvSpPr>
            <p:nvPr/>
          </p:nvSpPr>
          <p:spPr bwMode="auto">
            <a:xfrm>
              <a:off x="105" y="3335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2" name="Line 63"/>
            <p:cNvSpPr>
              <a:spLocks noChangeShapeType="1"/>
            </p:cNvSpPr>
            <p:nvPr/>
          </p:nvSpPr>
          <p:spPr bwMode="auto">
            <a:xfrm>
              <a:off x="105" y="3339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3" name="Line 64"/>
            <p:cNvSpPr>
              <a:spLocks noChangeShapeType="1"/>
            </p:cNvSpPr>
            <p:nvPr/>
          </p:nvSpPr>
          <p:spPr bwMode="auto">
            <a:xfrm>
              <a:off x="105" y="3160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4" name="Line 65"/>
            <p:cNvSpPr>
              <a:spLocks noChangeShapeType="1"/>
            </p:cNvSpPr>
            <p:nvPr/>
          </p:nvSpPr>
          <p:spPr bwMode="auto">
            <a:xfrm>
              <a:off x="105" y="3164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5" name="Line 66"/>
            <p:cNvSpPr>
              <a:spLocks noChangeShapeType="1"/>
            </p:cNvSpPr>
            <p:nvPr/>
          </p:nvSpPr>
          <p:spPr bwMode="auto">
            <a:xfrm>
              <a:off x="105" y="2989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6" name="Line 67"/>
            <p:cNvSpPr>
              <a:spLocks noChangeShapeType="1"/>
            </p:cNvSpPr>
            <p:nvPr/>
          </p:nvSpPr>
          <p:spPr bwMode="auto">
            <a:xfrm>
              <a:off x="105" y="2993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7" name="Line 68"/>
            <p:cNvSpPr>
              <a:spLocks noChangeShapeType="1"/>
            </p:cNvSpPr>
            <p:nvPr/>
          </p:nvSpPr>
          <p:spPr bwMode="auto">
            <a:xfrm>
              <a:off x="105" y="2818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8" name="Line 69"/>
            <p:cNvSpPr>
              <a:spLocks noChangeShapeType="1"/>
            </p:cNvSpPr>
            <p:nvPr/>
          </p:nvSpPr>
          <p:spPr bwMode="auto">
            <a:xfrm>
              <a:off x="105" y="2822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9" name="Line 70"/>
            <p:cNvSpPr>
              <a:spLocks noChangeShapeType="1"/>
            </p:cNvSpPr>
            <p:nvPr/>
          </p:nvSpPr>
          <p:spPr bwMode="auto">
            <a:xfrm>
              <a:off x="105" y="2647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0" name="Line 71"/>
            <p:cNvSpPr>
              <a:spLocks noChangeShapeType="1"/>
            </p:cNvSpPr>
            <p:nvPr/>
          </p:nvSpPr>
          <p:spPr bwMode="auto">
            <a:xfrm>
              <a:off x="105" y="2651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1" name="Line 72"/>
            <p:cNvSpPr>
              <a:spLocks noChangeShapeType="1"/>
            </p:cNvSpPr>
            <p:nvPr/>
          </p:nvSpPr>
          <p:spPr bwMode="auto">
            <a:xfrm>
              <a:off x="105" y="2476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2" name="Line 73"/>
            <p:cNvSpPr>
              <a:spLocks noChangeShapeType="1"/>
            </p:cNvSpPr>
            <p:nvPr/>
          </p:nvSpPr>
          <p:spPr bwMode="auto">
            <a:xfrm>
              <a:off x="105" y="2480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3" name="Line 74"/>
            <p:cNvSpPr>
              <a:spLocks noChangeShapeType="1"/>
            </p:cNvSpPr>
            <p:nvPr/>
          </p:nvSpPr>
          <p:spPr bwMode="auto">
            <a:xfrm>
              <a:off x="105" y="2305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4" name="Line 75"/>
            <p:cNvSpPr>
              <a:spLocks noChangeShapeType="1"/>
            </p:cNvSpPr>
            <p:nvPr/>
          </p:nvSpPr>
          <p:spPr bwMode="auto">
            <a:xfrm>
              <a:off x="105" y="2309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5" name="Line 76"/>
            <p:cNvSpPr>
              <a:spLocks noChangeShapeType="1"/>
            </p:cNvSpPr>
            <p:nvPr/>
          </p:nvSpPr>
          <p:spPr bwMode="auto">
            <a:xfrm>
              <a:off x="105" y="3843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6" name="Line 77"/>
            <p:cNvSpPr>
              <a:spLocks noChangeShapeType="1"/>
            </p:cNvSpPr>
            <p:nvPr/>
          </p:nvSpPr>
          <p:spPr bwMode="auto">
            <a:xfrm>
              <a:off x="105" y="3847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7" name="Line 78"/>
            <p:cNvSpPr>
              <a:spLocks noChangeShapeType="1"/>
            </p:cNvSpPr>
            <p:nvPr/>
          </p:nvSpPr>
          <p:spPr bwMode="auto">
            <a:xfrm>
              <a:off x="105" y="3852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8" name="Line 79"/>
            <p:cNvSpPr>
              <a:spLocks noChangeShapeType="1"/>
            </p:cNvSpPr>
            <p:nvPr/>
          </p:nvSpPr>
          <p:spPr bwMode="auto">
            <a:xfrm>
              <a:off x="105" y="3856"/>
              <a:ext cx="194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9" name="Rectangle 80"/>
            <p:cNvSpPr>
              <a:spLocks noChangeArrowheads="1"/>
            </p:cNvSpPr>
            <p:nvPr/>
          </p:nvSpPr>
          <p:spPr bwMode="auto">
            <a:xfrm>
              <a:off x="2005" y="3715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60" name="Freeform 81"/>
            <p:cNvSpPr>
              <a:spLocks/>
            </p:cNvSpPr>
            <p:nvPr/>
          </p:nvSpPr>
          <p:spPr bwMode="auto">
            <a:xfrm>
              <a:off x="2024" y="3813"/>
              <a:ext cx="17" cy="77"/>
            </a:xfrm>
            <a:custGeom>
              <a:avLst/>
              <a:gdLst>
                <a:gd name="T0" fmla="*/ 0 w 17"/>
                <a:gd name="T1" fmla="*/ 0 h 77"/>
                <a:gd name="T2" fmla="*/ 17 w 17"/>
                <a:gd name="T3" fmla="*/ 39 h 77"/>
                <a:gd name="T4" fmla="*/ 0 w 17"/>
                <a:gd name="T5" fmla="*/ 77 h 77"/>
                <a:gd name="T6" fmla="*/ 0 w 17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77"/>
                <a:gd name="T14" fmla="*/ 17 w 17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77">
                  <a:moveTo>
                    <a:pt x="0" y="0"/>
                  </a:moveTo>
                  <a:lnTo>
                    <a:pt x="17" y="39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1" name="Line 82"/>
            <p:cNvSpPr>
              <a:spLocks noChangeShapeType="1"/>
            </p:cNvSpPr>
            <p:nvPr/>
          </p:nvSpPr>
          <p:spPr bwMode="auto">
            <a:xfrm flipV="1">
              <a:off x="42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2" name="Line 83"/>
            <p:cNvSpPr>
              <a:spLocks noChangeShapeType="1"/>
            </p:cNvSpPr>
            <p:nvPr/>
          </p:nvSpPr>
          <p:spPr bwMode="auto">
            <a:xfrm flipV="1">
              <a:off x="426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3" name="Line 84"/>
            <p:cNvSpPr>
              <a:spLocks noChangeShapeType="1"/>
            </p:cNvSpPr>
            <p:nvPr/>
          </p:nvSpPr>
          <p:spPr bwMode="auto">
            <a:xfrm flipV="1">
              <a:off x="428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4" name="Line 85"/>
            <p:cNvSpPr>
              <a:spLocks noChangeShapeType="1"/>
            </p:cNvSpPr>
            <p:nvPr/>
          </p:nvSpPr>
          <p:spPr bwMode="auto">
            <a:xfrm flipV="1">
              <a:off x="430" y="2134"/>
              <a:ext cx="1" cy="205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5" name="Rectangle 86"/>
            <p:cNvSpPr>
              <a:spLocks noChangeArrowheads="1"/>
            </p:cNvSpPr>
            <p:nvPr/>
          </p:nvSpPr>
          <p:spPr bwMode="auto">
            <a:xfrm>
              <a:off x="451" y="2126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266" name="Freeform 87"/>
            <p:cNvSpPr>
              <a:spLocks/>
            </p:cNvSpPr>
            <p:nvPr/>
          </p:nvSpPr>
          <p:spPr bwMode="auto">
            <a:xfrm>
              <a:off x="411" y="2139"/>
              <a:ext cx="34" cy="38"/>
            </a:xfrm>
            <a:custGeom>
              <a:avLst/>
              <a:gdLst>
                <a:gd name="T0" fmla="*/ 0 w 34"/>
                <a:gd name="T1" fmla="*/ 38 h 38"/>
                <a:gd name="T2" fmla="*/ 17 w 34"/>
                <a:gd name="T3" fmla="*/ 0 h 38"/>
                <a:gd name="T4" fmla="*/ 34 w 34"/>
                <a:gd name="T5" fmla="*/ 38 h 38"/>
                <a:gd name="T6" fmla="*/ 0 w 34"/>
                <a:gd name="T7" fmla="*/ 38 h 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38"/>
                <a:gd name="T14" fmla="*/ 34 w 34"/>
                <a:gd name="T15" fmla="*/ 38 h 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38">
                  <a:moveTo>
                    <a:pt x="0" y="38"/>
                  </a:moveTo>
                  <a:lnTo>
                    <a:pt x="17" y="0"/>
                  </a:lnTo>
                  <a:lnTo>
                    <a:pt x="34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7" name="Rectangle 88"/>
            <p:cNvSpPr>
              <a:spLocks noChangeArrowheads="1"/>
            </p:cNvSpPr>
            <p:nvPr/>
          </p:nvSpPr>
          <p:spPr bwMode="auto">
            <a:xfrm>
              <a:off x="103" y="2134"/>
              <a:ext cx="1942" cy="206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68" name="Line 89"/>
            <p:cNvSpPr>
              <a:spLocks noChangeShapeType="1"/>
            </p:cNvSpPr>
            <p:nvPr/>
          </p:nvSpPr>
          <p:spPr bwMode="auto">
            <a:xfrm>
              <a:off x="266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9" name="Rectangle 90"/>
            <p:cNvSpPr>
              <a:spLocks noChangeArrowheads="1"/>
            </p:cNvSpPr>
            <p:nvPr/>
          </p:nvSpPr>
          <p:spPr bwMode="auto">
            <a:xfrm>
              <a:off x="247" y="3886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270" name="Rectangle 91"/>
            <p:cNvSpPr>
              <a:spLocks noChangeArrowheads="1"/>
            </p:cNvSpPr>
            <p:nvPr/>
          </p:nvSpPr>
          <p:spPr bwMode="auto">
            <a:xfrm>
              <a:off x="435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271" name="Line 92"/>
            <p:cNvSpPr>
              <a:spLocks noChangeShapeType="1"/>
            </p:cNvSpPr>
            <p:nvPr/>
          </p:nvSpPr>
          <p:spPr bwMode="auto">
            <a:xfrm>
              <a:off x="589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2" name="Rectangle 93"/>
            <p:cNvSpPr>
              <a:spLocks noChangeArrowheads="1"/>
            </p:cNvSpPr>
            <p:nvPr/>
          </p:nvSpPr>
          <p:spPr bwMode="auto">
            <a:xfrm>
              <a:off x="591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273" name="Line 94"/>
            <p:cNvSpPr>
              <a:spLocks noChangeShapeType="1"/>
            </p:cNvSpPr>
            <p:nvPr/>
          </p:nvSpPr>
          <p:spPr bwMode="auto">
            <a:xfrm>
              <a:off x="751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4" name="Rectangle 95"/>
            <p:cNvSpPr>
              <a:spLocks noChangeArrowheads="1"/>
            </p:cNvSpPr>
            <p:nvPr/>
          </p:nvSpPr>
          <p:spPr bwMode="auto">
            <a:xfrm>
              <a:off x="753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75" name="Line 96"/>
            <p:cNvSpPr>
              <a:spLocks noChangeShapeType="1"/>
            </p:cNvSpPr>
            <p:nvPr/>
          </p:nvSpPr>
          <p:spPr bwMode="auto">
            <a:xfrm>
              <a:off x="912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6" name="Rectangle 97"/>
            <p:cNvSpPr>
              <a:spLocks noChangeArrowheads="1"/>
            </p:cNvSpPr>
            <p:nvPr/>
          </p:nvSpPr>
          <p:spPr bwMode="auto">
            <a:xfrm>
              <a:off x="914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277" name="Line 98"/>
            <p:cNvSpPr>
              <a:spLocks noChangeShapeType="1"/>
            </p:cNvSpPr>
            <p:nvPr/>
          </p:nvSpPr>
          <p:spPr bwMode="auto">
            <a:xfrm>
              <a:off x="1074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8" name="Rectangle 99"/>
            <p:cNvSpPr>
              <a:spLocks noChangeArrowheads="1"/>
            </p:cNvSpPr>
            <p:nvPr/>
          </p:nvSpPr>
          <p:spPr bwMode="auto">
            <a:xfrm>
              <a:off x="1076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279" name="Line 100"/>
            <p:cNvSpPr>
              <a:spLocks noChangeShapeType="1"/>
            </p:cNvSpPr>
            <p:nvPr/>
          </p:nvSpPr>
          <p:spPr bwMode="auto">
            <a:xfrm>
              <a:off x="1236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0" name="Rectangle 101"/>
            <p:cNvSpPr>
              <a:spLocks noChangeArrowheads="1"/>
            </p:cNvSpPr>
            <p:nvPr/>
          </p:nvSpPr>
          <p:spPr bwMode="auto">
            <a:xfrm>
              <a:off x="1237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281" name="Line 102"/>
            <p:cNvSpPr>
              <a:spLocks noChangeShapeType="1"/>
            </p:cNvSpPr>
            <p:nvPr/>
          </p:nvSpPr>
          <p:spPr bwMode="auto">
            <a:xfrm>
              <a:off x="1397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2" name="Rectangle 103"/>
            <p:cNvSpPr>
              <a:spLocks noChangeArrowheads="1"/>
            </p:cNvSpPr>
            <p:nvPr/>
          </p:nvSpPr>
          <p:spPr bwMode="auto">
            <a:xfrm>
              <a:off x="1399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283" name="Line 104"/>
            <p:cNvSpPr>
              <a:spLocks noChangeShapeType="1"/>
            </p:cNvSpPr>
            <p:nvPr/>
          </p:nvSpPr>
          <p:spPr bwMode="auto">
            <a:xfrm>
              <a:off x="1559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4" name="Rectangle 105"/>
            <p:cNvSpPr>
              <a:spLocks noChangeArrowheads="1"/>
            </p:cNvSpPr>
            <p:nvPr/>
          </p:nvSpPr>
          <p:spPr bwMode="auto">
            <a:xfrm>
              <a:off x="1561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7285" name="Line 106"/>
            <p:cNvSpPr>
              <a:spLocks noChangeShapeType="1"/>
            </p:cNvSpPr>
            <p:nvPr/>
          </p:nvSpPr>
          <p:spPr bwMode="auto">
            <a:xfrm>
              <a:off x="1720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6" name="Rectangle 107"/>
            <p:cNvSpPr>
              <a:spLocks noChangeArrowheads="1"/>
            </p:cNvSpPr>
            <p:nvPr/>
          </p:nvSpPr>
          <p:spPr bwMode="auto">
            <a:xfrm>
              <a:off x="1722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7287" name="Line 108"/>
            <p:cNvSpPr>
              <a:spLocks noChangeShapeType="1"/>
            </p:cNvSpPr>
            <p:nvPr/>
          </p:nvSpPr>
          <p:spPr bwMode="auto">
            <a:xfrm>
              <a:off x="1882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8" name="Rectangle 109"/>
            <p:cNvSpPr>
              <a:spLocks noChangeArrowheads="1"/>
            </p:cNvSpPr>
            <p:nvPr/>
          </p:nvSpPr>
          <p:spPr bwMode="auto">
            <a:xfrm>
              <a:off x="1884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7289" name="Rectangle 110"/>
            <p:cNvSpPr>
              <a:spLocks noChangeArrowheads="1"/>
            </p:cNvSpPr>
            <p:nvPr/>
          </p:nvSpPr>
          <p:spPr bwMode="auto">
            <a:xfrm>
              <a:off x="375" y="3980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290" name="Line 111"/>
            <p:cNvSpPr>
              <a:spLocks noChangeShapeType="1"/>
            </p:cNvSpPr>
            <p:nvPr/>
          </p:nvSpPr>
          <p:spPr bwMode="auto">
            <a:xfrm>
              <a:off x="415" y="40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1" name="Rectangle 112"/>
            <p:cNvSpPr>
              <a:spLocks noChangeArrowheads="1"/>
            </p:cNvSpPr>
            <p:nvPr/>
          </p:nvSpPr>
          <p:spPr bwMode="auto">
            <a:xfrm>
              <a:off x="394" y="363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292" name="Line 113"/>
            <p:cNvSpPr>
              <a:spLocks noChangeShapeType="1"/>
            </p:cNvSpPr>
            <p:nvPr/>
          </p:nvSpPr>
          <p:spPr bwMode="auto">
            <a:xfrm>
              <a:off x="415" y="368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3" name="Rectangle 114"/>
            <p:cNvSpPr>
              <a:spLocks noChangeArrowheads="1"/>
            </p:cNvSpPr>
            <p:nvPr/>
          </p:nvSpPr>
          <p:spPr bwMode="auto">
            <a:xfrm>
              <a:off x="394" y="3467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94" name="Line 115"/>
            <p:cNvSpPr>
              <a:spLocks noChangeShapeType="1"/>
            </p:cNvSpPr>
            <p:nvPr/>
          </p:nvSpPr>
          <p:spPr bwMode="auto">
            <a:xfrm>
              <a:off x="415" y="3510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5" name="Rectangle 116"/>
            <p:cNvSpPr>
              <a:spLocks noChangeArrowheads="1"/>
            </p:cNvSpPr>
            <p:nvPr/>
          </p:nvSpPr>
          <p:spPr bwMode="auto">
            <a:xfrm>
              <a:off x="394" y="329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296" name="Line 117"/>
            <p:cNvSpPr>
              <a:spLocks noChangeShapeType="1"/>
            </p:cNvSpPr>
            <p:nvPr/>
          </p:nvSpPr>
          <p:spPr bwMode="auto">
            <a:xfrm>
              <a:off x="415" y="333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7" name="Rectangle 118"/>
            <p:cNvSpPr>
              <a:spLocks noChangeArrowheads="1"/>
            </p:cNvSpPr>
            <p:nvPr/>
          </p:nvSpPr>
          <p:spPr bwMode="auto">
            <a:xfrm>
              <a:off x="394" y="3121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298" name="Line 119"/>
            <p:cNvSpPr>
              <a:spLocks noChangeShapeType="1"/>
            </p:cNvSpPr>
            <p:nvPr/>
          </p:nvSpPr>
          <p:spPr bwMode="auto">
            <a:xfrm>
              <a:off x="415" y="3164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9" name="Rectangle 120"/>
            <p:cNvSpPr>
              <a:spLocks noChangeArrowheads="1"/>
            </p:cNvSpPr>
            <p:nvPr/>
          </p:nvSpPr>
          <p:spPr bwMode="auto">
            <a:xfrm>
              <a:off x="394" y="295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300" name="Line 121"/>
            <p:cNvSpPr>
              <a:spLocks noChangeShapeType="1"/>
            </p:cNvSpPr>
            <p:nvPr/>
          </p:nvSpPr>
          <p:spPr bwMode="auto">
            <a:xfrm>
              <a:off x="415" y="29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1" name="Rectangle 122"/>
            <p:cNvSpPr>
              <a:spLocks noChangeArrowheads="1"/>
            </p:cNvSpPr>
            <p:nvPr/>
          </p:nvSpPr>
          <p:spPr bwMode="auto">
            <a:xfrm>
              <a:off x="394" y="2779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302" name="Line 123"/>
            <p:cNvSpPr>
              <a:spLocks noChangeShapeType="1"/>
            </p:cNvSpPr>
            <p:nvPr/>
          </p:nvSpPr>
          <p:spPr bwMode="auto">
            <a:xfrm>
              <a:off x="415" y="2822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3" name="Rectangle 124"/>
            <p:cNvSpPr>
              <a:spLocks noChangeArrowheads="1"/>
            </p:cNvSpPr>
            <p:nvPr/>
          </p:nvSpPr>
          <p:spPr bwMode="auto">
            <a:xfrm>
              <a:off x="394" y="260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7304" name="Line 125"/>
            <p:cNvSpPr>
              <a:spLocks noChangeShapeType="1"/>
            </p:cNvSpPr>
            <p:nvPr/>
          </p:nvSpPr>
          <p:spPr bwMode="auto">
            <a:xfrm>
              <a:off x="415" y="265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5" name="Rectangle 126"/>
            <p:cNvSpPr>
              <a:spLocks noChangeArrowheads="1"/>
            </p:cNvSpPr>
            <p:nvPr/>
          </p:nvSpPr>
          <p:spPr bwMode="auto">
            <a:xfrm>
              <a:off x="394" y="243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7306" name="Line 127"/>
            <p:cNvSpPr>
              <a:spLocks noChangeShapeType="1"/>
            </p:cNvSpPr>
            <p:nvPr/>
          </p:nvSpPr>
          <p:spPr bwMode="auto">
            <a:xfrm>
              <a:off x="415" y="2480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7" name="Rectangle 128"/>
            <p:cNvSpPr>
              <a:spLocks noChangeArrowheads="1"/>
            </p:cNvSpPr>
            <p:nvPr/>
          </p:nvSpPr>
          <p:spPr bwMode="auto">
            <a:xfrm>
              <a:off x="394" y="2267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7308" name="Line 129"/>
            <p:cNvSpPr>
              <a:spLocks noChangeShapeType="1"/>
            </p:cNvSpPr>
            <p:nvPr/>
          </p:nvSpPr>
          <p:spPr bwMode="auto">
            <a:xfrm>
              <a:off x="415" y="230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9" name="Freeform 130"/>
            <p:cNvSpPr>
              <a:spLocks/>
            </p:cNvSpPr>
            <p:nvPr/>
          </p:nvSpPr>
          <p:spPr bwMode="auto">
            <a:xfrm>
              <a:off x="428" y="3805"/>
              <a:ext cx="11" cy="47"/>
            </a:xfrm>
            <a:custGeom>
              <a:avLst/>
              <a:gdLst>
                <a:gd name="T0" fmla="*/ 420 w 6"/>
                <a:gd name="T1" fmla="*/ 0 h 11"/>
                <a:gd name="T2" fmla="*/ 273 w 6"/>
                <a:gd name="T3" fmla="*/ 53982 h 11"/>
                <a:gd name="T4" fmla="*/ 149 w 6"/>
                <a:gd name="T5" fmla="*/ 128323 h 11"/>
                <a:gd name="T6" fmla="*/ 81 w 6"/>
                <a:gd name="T7" fmla="*/ 157954 h 11"/>
                <a:gd name="T8" fmla="*/ 81 w 6"/>
                <a:gd name="T9" fmla="*/ 206625 h 11"/>
                <a:gd name="T10" fmla="*/ 0 w 6"/>
                <a:gd name="T11" fmla="*/ 230650 h 11"/>
                <a:gd name="T12" fmla="*/ 0 w 6"/>
                <a:gd name="T13" fmla="*/ 230650 h 11"/>
                <a:gd name="T14" fmla="*/ 0 w 6"/>
                <a:gd name="T15" fmla="*/ 261940 h 11"/>
                <a:gd name="T16" fmla="*/ 0 w 6"/>
                <a:gd name="T17" fmla="*/ 261940 h 11"/>
                <a:gd name="T18" fmla="*/ 0 w 6"/>
                <a:gd name="T19" fmla="*/ 261940 h 11"/>
                <a:gd name="T20" fmla="*/ 0 w 6"/>
                <a:gd name="T21" fmla="*/ 261940 h 11"/>
                <a:gd name="T22" fmla="*/ 0 w 6"/>
                <a:gd name="T23" fmla="*/ 286277 h 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"/>
                <a:gd name="T37" fmla="*/ 0 h 11"/>
                <a:gd name="T38" fmla="*/ 6 w 6"/>
                <a:gd name="T39" fmla="*/ 11 h 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" h="11">
                  <a:moveTo>
                    <a:pt x="6" y="0"/>
                  </a:moveTo>
                  <a:lnTo>
                    <a:pt x="4" y="2"/>
                  </a:lnTo>
                  <a:lnTo>
                    <a:pt x="2" y="5"/>
                  </a:lnTo>
                  <a:lnTo>
                    <a:pt x="1" y="6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0" name="Rectangle 134"/>
            <p:cNvSpPr>
              <a:spLocks noChangeArrowheads="1"/>
            </p:cNvSpPr>
            <p:nvPr/>
          </p:nvSpPr>
          <p:spPr bwMode="auto">
            <a:xfrm>
              <a:off x="103" y="2134"/>
              <a:ext cx="1942" cy="206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413" name="Object 18"/>
          <p:cNvGraphicFramePr>
            <a:graphicFrameLocks noChangeAspect="1"/>
          </p:cNvGraphicFramePr>
          <p:nvPr/>
        </p:nvGraphicFramePr>
        <p:xfrm>
          <a:off x="6242050" y="4346576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25" imgH="177415" progId="Equation.DSMT4">
                  <p:embed/>
                </p:oleObj>
              </mc:Choice>
              <mc:Fallback>
                <p:oleObj name="Equation" r:id="rId35" imgW="126725" imgH="177415" progId="Equation.DSMT4">
                  <p:embed/>
                  <p:pic>
                    <p:nvPicPr>
                      <p:cNvPr id="41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4346576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9"/>
          <p:cNvGraphicFramePr>
            <a:graphicFrameLocks noChangeAspect="1"/>
          </p:cNvGraphicFramePr>
          <p:nvPr/>
        </p:nvGraphicFramePr>
        <p:xfrm>
          <a:off x="6262688" y="4806951"/>
          <a:ext cx="18891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1468" imgH="164885" progId="Equation.DSMT4">
                  <p:embed/>
                </p:oleObj>
              </mc:Choice>
              <mc:Fallback>
                <p:oleObj name="Equation" r:id="rId36" imgW="101468" imgH="164885" progId="Equation.DSMT4">
                  <p:embed/>
                  <p:pic>
                    <p:nvPicPr>
                      <p:cNvPr id="2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688" y="4806951"/>
                        <a:ext cx="188912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" name="Object 20"/>
          <p:cNvGraphicFramePr>
            <a:graphicFrameLocks noChangeAspect="1"/>
          </p:cNvGraphicFramePr>
          <p:nvPr/>
        </p:nvGraphicFramePr>
        <p:xfrm>
          <a:off x="6262688" y="5267326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780" imgH="164814" progId="Equation.DSMT4">
                  <p:embed/>
                </p:oleObj>
              </mc:Choice>
              <mc:Fallback>
                <p:oleObj name="Equation" r:id="rId37" imgW="126780" imgH="164814" progId="Equation.DSMT4">
                  <p:embed/>
                  <p:pic>
                    <p:nvPicPr>
                      <p:cNvPr id="415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688" y="5267326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" name="Object 21"/>
          <p:cNvGraphicFramePr>
            <a:graphicFrameLocks noChangeAspect="1"/>
          </p:cNvGraphicFramePr>
          <p:nvPr/>
        </p:nvGraphicFramePr>
        <p:xfrm>
          <a:off x="6276975" y="5716589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6725" imgH="177415" progId="Equation.DSMT4">
                  <p:embed/>
                </p:oleObj>
              </mc:Choice>
              <mc:Fallback>
                <p:oleObj name="Equation" r:id="rId38" imgW="126725" imgH="177415" progId="Equation.DSMT4">
                  <p:embed/>
                  <p:pic>
                    <p:nvPicPr>
                      <p:cNvPr id="416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6975" y="5716589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7" name="Object 22"/>
          <p:cNvGraphicFramePr>
            <a:graphicFrameLocks noChangeAspect="1"/>
          </p:cNvGraphicFramePr>
          <p:nvPr/>
        </p:nvGraphicFramePr>
        <p:xfrm>
          <a:off x="6153150" y="6202364"/>
          <a:ext cx="3556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0335" imgH="177646" progId="Equation.DSMT4">
                  <p:embed/>
                </p:oleObj>
              </mc:Choice>
              <mc:Fallback>
                <p:oleObj name="Equation" r:id="rId39" imgW="190335" imgH="177646" progId="Equation.DSMT4">
                  <p:embed/>
                  <p:pic>
                    <p:nvPicPr>
                      <p:cNvPr id="417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3150" y="6202364"/>
                        <a:ext cx="3556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8" name="Object 23"/>
          <p:cNvGraphicFramePr>
            <a:graphicFrameLocks noChangeAspect="1"/>
          </p:cNvGraphicFramePr>
          <p:nvPr/>
        </p:nvGraphicFramePr>
        <p:xfrm>
          <a:off x="6654800" y="4352926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6725" imgH="177415" progId="Equation.DSMT4">
                  <p:embed/>
                </p:oleObj>
              </mc:Choice>
              <mc:Fallback>
                <p:oleObj name="Equation" r:id="rId40" imgW="126725" imgH="177415" progId="Equation.DSMT4">
                  <p:embed/>
                  <p:pic>
                    <p:nvPicPr>
                      <p:cNvPr id="418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4800" y="4352926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" name="Object 24"/>
          <p:cNvGraphicFramePr>
            <a:graphicFrameLocks noChangeAspect="1"/>
          </p:cNvGraphicFramePr>
          <p:nvPr/>
        </p:nvGraphicFramePr>
        <p:xfrm>
          <a:off x="6665914" y="4802189"/>
          <a:ext cx="2127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4102" imgH="177492" progId="Equation.DSMT4">
                  <p:embed/>
                </p:oleObj>
              </mc:Choice>
              <mc:Fallback>
                <p:oleObj name="Equation" r:id="rId41" imgW="114102" imgH="177492" progId="Equation.DSMT4">
                  <p:embed/>
                  <p:pic>
                    <p:nvPicPr>
                      <p:cNvPr id="419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5914" y="4802189"/>
                        <a:ext cx="21272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" name="Object 25"/>
          <p:cNvGraphicFramePr>
            <a:graphicFrameLocks noChangeAspect="1"/>
          </p:cNvGraphicFramePr>
          <p:nvPr/>
        </p:nvGraphicFramePr>
        <p:xfrm>
          <a:off x="6632575" y="526256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6725" imgH="177415" progId="Equation.DSMT4">
                  <p:embed/>
                </p:oleObj>
              </mc:Choice>
              <mc:Fallback>
                <p:oleObj name="Equation" r:id="rId43" imgW="126725" imgH="177415" progId="Equation.DSMT4">
                  <p:embed/>
                  <p:pic>
                    <p:nvPicPr>
                      <p:cNvPr id="42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2575" y="526256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6"/>
          <p:cNvGraphicFramePr>
            <a:graphicFrameLocks noChangeAspect="1"/>
          </p:cNvGraphicFramePr>
          <p:nvPr/>
        </p:nvGraphicFramePr>
        <p:xfrm>
          <a:off x="6648450" y="5722939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6725" imgH="177415" progId="Equation.DSMT4">
                  <p:embed/>
                </p:oleObj>
              </mc:Choice>
              <mc:Fallback>
                <p:oleObj name="Equation" r:id="rId45" imgW="126725" imgH="177415" progId="Equation.DSMT4">
                  <p:embed/>
                  <p:pic>
                    <p:nvPicPr>
                      <p:cNvPr id="3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450" y="5722939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2" name="Object 27"/>
          <p:cNvGraphicFramePr>
            <a:graphicFrameLocks noChangeAspect="1"/>
          </p:cNvGraphicFramePr>
          <p:nvPr/>
        </p:nvGraphicFramePr>
        <p:xfrm>
          <a:off x="6581776" y="6205538"/>
          <a:ext cx="3524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90335" imgH="164957" progId="Equation.DSMT4">
                  <p:embed/>
                </p:oleObj>
              </mc:Choice>
              <mc:Fallback>
                <p:oleObj name="Equation" r:id="rId47" imgW="190335" imgH="164957" progId="Equation.DSMT4">
                  <p:embed/>
                  <p:pic>
                    <p:nvPicPr>
                      <p:cNvPr id="422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1776" y="6205538"/>
                        <a:ext cx="35242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" name="Oval 235"/>
          <p:cNvSpPr/>
          <p:nvPr/>
        </p:nvSpPr>
        <p:spPr>
          <a:xfrm>
            <a:off x="2168525" y="6091239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8" name="Oval 237"/>
          <p:cNvSpPr/>
          <p:nvPr/>
        </p:nvSpPr>
        <p:spPr>
          <a:xfrm>
            <a:off x="2428875" y="5802314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9" name="Oval 238"/>
          <p:cNvSpPr/>
          <p:nvPr/>
        </p:nvSpPr>
        <p:spPr>
          <a:xfrm>
            <a:off x="3197225" y="5526089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0" name="Oval 239"/>
          <p:cNvSpPr/>
          <p:nvPr/>
        </p:nvSpPr>
        <p:spPr>
          <a:xfrm>
            <a:off x="4478339" y="5251451"/>
            <a:ext cx="71437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1" name="Freeform 131"/>
          <p:cNvSpPr>
            <a:spLocks/>
          </p:cNvSpPr>
          <p:nvPr/>
        </p:nvSpPr>
        <p:spPr bwMode="auto">
          <a:xfrm>
            <a:off x="2220914" y="5253038"/>
            <a:ext cx="2549525" cy="787400"/>
          </a:xfrm>
          <a:custGeom>
            <a:avLst/>
            <a:gdLst>
              <a:gd name="T0" fmla="*/ 2147483647 w 845"/>
              <a:gd name="T1" fmla="*/ 2147483647 h 116"/>
              <a:gd name="T2" fmla="*/ 2147483647 w 845"/>
              <a:gd name="T3" fmla="*/ 2147483647 h 116"/>
              <a:gd name="T4" fmla="*/ 2147483647 w 845"/>
              <a:gd name="T5" fmla="*/ 2147483647 h 116"/>
              <a:gd name="T6" fmla="*/ 2147483647 w 845"/>
              <a:gd name="T7" fmla="*/ 2147483647 h 116"/>
              <a:gd name="T8" fmla="*/ 2147483647 w 845"/>
              <a:gd name="T9" fmla="*/ 2147483647 h 116"/>
              <a:gd name="T10" fmla="*/ 2147483647 w 845"/>
              <a:gd name="T11" fmla="*/ 2147483647 h 116"/>
              <a:gd name="T12" fmla="*/ 2147483647 w 845"/>
              <a:gd name="T13" fmla="*/ 2147483647 h 116"/>
              <a:gd name="T14" fmla="*/ 2147483647 w 845"/>
              <a:gd name="T15" fmla="*/ 2147483647 h 116"/>
              <a:gd name="T16" fmla="*/ 2147483647 w 845"/>
              <a:gd name="T17" fmla="*/ 2147483647 h 116"/>
              <a:gd name="T18" fmla="*/ 2147483647 w 845"/>
              <a:gd name="T19" fmla="*/ 2147483647 h 116"/>
              <a:gd name="T20" fmla="*/ 2147483647 w 845"/>
              <a:gd name="T21" fmla="*/ 2147483647 h 116"/>
              <a:gd name="T22" fmla="*/ 2147483647 w 845"/>
              <a:gd name="T23" fmla="*/ 2147483647 h 116"/>
              <a:gd name="T24" fmla="*/ 2147483647 w 845"/>
              <a:gd name="T25" fmla="*/ 2147483647 h 116"/>
              <a:gd name="T26" fmla="*/ 2147483647 w 845"/>
              <a:gd name="T27" fmla="*/ 2147483647 h 116"/>
              <a:gd name="T28" fmla="*/ 2147483647 w 845"/>
              <a:gd name="T29" fmla="*/ 2147483647 h 116"/>
              <a:gd name="T30" fmla="*/ 2147483647 w 845"/>
              <a:gd name="T31" fmla="*/ 2147483647 h 116"/>
              <a:gd name="T32" fmla="*/ 2147483647 w 845"/>
              <a:gd name="T33" fmla="*/ 2147483647 h 116"/>
              <a:gd name="T34" fmla="*/ 2147483647 w 845"/>
              <a:gd name="T35" fmla="*/ 2147483647 h 116"/>
              <a:gd name="T36" fmla="*/ 2147483647 w 845"/>
              <a:gd name="T37" fmla="*/ 2147483647 h 116"/>
              <a:gd name="T38" fmla="*/ 2147483647 w 845"/>
              <a:gd name="T39" fmla="*/ 2147483647 h 116"/>
              <a:gd name="T40" fmla="*/ 2147483647 w 845"/>
              <a:gd name="T41" fmla="*/ 2147483647 h 116"/>
              <a:gd name="T42" fmla="*/ 2147483647 w 845"/>
              <a:gd name="T43" fmla="*/ 2147483647 h 116"/>
              <a:gd name="T44" fmla="*/ 2147483647 w 845"/>
              <a:gd name="T45" fmla="*/ 2147483647 h 116"/>
              <a:gd name="T46" fmla="*/ 2147483647 w 845"/>
              <a:gd name="T47" fmla="*/ 2147483647 h 116"/>
              <a:gd name="T48" fmla="*/ 2147483647 w 845"/>
              <a:gd name="T49" fmla="*/ 2147483647 h 116"/>
              <a:gd name="T50" fmla="*/ 2147483647 w 845"/>
              <a:gd name="T51" fmla="*/ 2147483647 h 116"/>
              <a:gd name="T52" fmla="*/ 2147483647 w 845"/>
              <a:gd name="T53" fmla="*/ 2147483647 h 116"/>
              <a:gd name="T54" fmla="*/ 2147483647 w 845"/>
              <a:gd name="T55" fmla="*/ 2147483647 h 116"/>
              <a:gd name="T56" fmla="*/ 2147483647 w 845"/>
              <a:gd name="T57" fmla="*/ 2147483647 h 116"/>
              <a:gd name="T58" fmla="*/ 2147483647 w 845"/>
              <a:gd name="T59" fmla="*/ 2147483647 h 116"/>
              <a:gd name="T60" fmla="*/ 2147483647 w 845"/>
              <a:gd name="T61" fmla="*/ 2147483647 h 116"/>
              <a:gd name="T62" fmla="*/ 2147483647 w 845"/>
              <a:gd name="T63" fmla="*/ 2147483647 h 116"/>
              <a:gd name="T64" fmla="*/ 2147483647 w 845"/>
              <a:gd name="T65" fmla="*/ 2147483647 h 116"/>
              <a:gd name="T66" fmla="*/ 2147483647 w 845"/>
              <a:gd name="T67" fmla="*/ 2147483647 h 116"/>
              <a:gd name="T68" fmla="*/ 2147483647 w 845"/>
              <a:gd name="T69" fmla="*/ 2147483647 h 116"/>
              <a:gd name="T70" fmla="*/ 2147483647 w 845"/>
              <a:gd name="T71" fmla="*/ 2147483647 h 116"/>
              <a:gd name="T72" fmla="*/ 2147483647 w 845"/>
              <a:gd name="T73" fmla="*/ 2147483647 h 116"/>
              <a:gd name="T74" fmla="*/ 2147483647 w 845"/>
              <a:gd name="T75" fmla="*/ 2147483647 h 116"/>
              <a:gd name="T76" fmla="*/ 2147483647 w 845"/>
              <a:gd name="T77" fmla="*/ 2147483647 h 116"/>
              <a:gd name="T78" fmla="*/ 2147483647 w 845"/>
              <a:gd name="T79" fmla="*/ 2147483647 h 116"/>
              <a:gd name="T80" fmla="*/ 2147483647 w 845"/>
              <a:gd name="T81" fmla="*/ 2147483647 h 116"/>
              <a:gd name="T82" fmla="*/ 2147483647 w 845"/>
              <a:gd name="T83" fmla="*/ 2147483647 h 116"/>
              <a:gd name="T84" fmla="*/ 2147483647 w 845"/>
              <a:gd name="T85" fmla="*/ 2147483647 h 116"/>
              <a:gd name="T86" fmla="*/ 2147483647 w 845"/>
              <a:gd name="T87" fmla="*/ 2147483647 h 116"/>
              <a:gd name="T88" fmla="*/ 2147483647 w 845"/>
              <a:gd name="T89" fmla="*/ 2147483647 h 116"/>
              <a:gd name="T90" fmla="*/ 2147483647 w 845"/>
              <a:gd name="T91" fmla="*/ 2147483647 h 116"/>
              <a:gd name="T92" fmla="*/ 2147483647 w 845"/>
              <a:gd name="T93" fmla="*/ 2147483647 h 116"/>
              <a:gd name="T94" fmla="*/ 2147483647 w 845"/>
              <a:gd name="T95" fmla="*/ 2147483647 h 116"/>
              <a:gd name="T96" fmla="*/ 2147483647 w 845"/>
              <a:gd name="T97" fmla="*/ 2147483647 h 116"/>
              <a:gd name="T98" fmla="*/ 2147483647 w 845"/>
              <a:gd name="T99" fmla="*/ 2147483647 h 116"/>
              <a:gd name="T100" fmla="*/ 2147483647 w 845"/>
              <a:gd name="T101" fmla="*/ 2147483647 h 116"/>
              <a:gd name="T102" fmla="*/ 2147483647 w 845"/>
              <a:gd name="T103" fmla="*/ 2147483647 h 116"/>
              <a:gd name="T104" fmla="*/ 2147483647 w 845"/>
              <a:gd name="T105" fmla="*/ 2147483647 h 116"/>
              <a:gd name="T106" fmla="*/ 2147483647 w 845"/>
              <a:gd name="T107" fmla="*/ 2147483647 h 116"/>
              <a:gd name="T108" fmla="*/ 2147483647 w 845"/>
              <a:gd name="T109" fmla="*/ 2147483647 h 116"/>
              <a:gd name="T110" fmla="*/ 2147483647 w 845"/>
              <a:gd name="T111" fmla="*/ 2147483647 h 116"/>
              <a:gd name="T112" fmla="*/ 2147483647 w 845"/>
              <a:gd name="T113" fmla="*/ 2147483647 h 116"/>
              <a:gd name="T114" fmla="*/ 2147483647 w 845"/>
              <a:gd name="T115" fmla="*/ 2147483647 h 116"/>
              <a:gd name="T116" fmla="*/ 2147483647 w 845"/>
              <a:gd name="T117" fmla="*/ 2147483647 h 116"/>
              <a:gd name="T118" fmla="*/ 2147483647 w 845"/>
              <a:gd name="T119" fmla="*/ 2147483647 h 11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45"/>
              <a:gd name="T181" fmla="*/ 0 h 116"/>
              <a:gd name="T182" fmla="*/ 845 w 845"/>
              <a:gd name="T183" fmla="*/ 116 h 11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45" h="116">
                <a:moveTo>
                  <a:pt x="0" y="116"/>
                </a:moveTo>
                <a:lnTo>
                  <a:pt x="2" y="115"/>
                </a:lnTo>
                <a:lnTo>
                  <a:pt x="4" y="113"/>
                </a:lnTo>
                <a:lnTo>
                  <a:pt x="6" y="112"/>
                </a:lnTo>
                <a:lnTo>
                  <a:pt x="8" y="111"/>
                </a:lnTo>
                <a:lnTo>
                  <a:pt x="10" y="109"/>
                </a:lnTo>
                <a:lnTo>
                  <a:pt x="12" y="108"/>
                </a:lnTo>
                <a:lnTo>
                  <a:pt x="14" y="107"/>
                </a:lnTo>
                <a:lnTo>
                  <a:pt x="16" y="106"/>
                </a:lnTo>
                <a:lnTo>
                  <a:pt x="18" y="106"/>
                </a:lnTo>
                <a:lnTo>
                  <a:pt x="20" y="105"/>
                </a:lnTo>
                <a:lnTo>
                  <a:pt x="22" y="104"/>
                </a:lnTo>
                <a:lnTo>
                  <a:pt x="24" y="103"/>
                </a:lnTo>
                <a:lnTo>
                  <a:pt x="26" y="102"/>
                </a:lnTo>
                <a:lnTo>
                  <a:pt x="28" y="101"/>
                </a:lnTo>
                <a:lnTo>
                  <a:pt x="30" y="101"/>
                </a:lnTo>
                <a:lnTo>
                  <a:pt x="32" y="100"/>
                </a:lnTo>
                <a:lnTo>
                  <a:pt x="34" y="99"/>
                </a:lnTo>
                <a:lnTo>
                  <a:pt x="36" y="99"/>
                </a:lnTo>
                <a:lnTo>
                  <a:pt x="38" y="98"/>
                </a:lnTo>
                <a:lnTo>
                  <a:pt x="40" y="97"/>
                </a:lnTo>
                <a:lnTo>
                  <a:pt x="42" y="97"/>
                </a:lnTo>
                <a:lnTo>
                  <a:pt x="44" y="96"/>
                </a:lnTo>
                <a:lnTo>
                  <a:pt x="46" y="95"/>
                </a:lnTo>
                <a:lnTo>
                  <a:pt x="48" y="95"/>
                </a:lnTo>
                <a:lnTo>
                  <a:pt x="50" y="94"/>
                </a:lnTo>
                <a:lnTo>
                  <a:pt x="52" y="94"/>
                </a:lnTo>
                <a:lnTo>
                  <a:pt x="54" y="93"/>
                </a:lnTo>
                <a:lnTo>
                  <a:pt x="56" y="93"/>
                </a:lnTo>
                <a:lnTo>
                  <a:pt x="58" y="92"/>
                </a:lnTo>
                <a:lnTo>
                  <a:pt x="60" y="92"/>
                </a:lnTo>
                <a:lnTo>
                  <a:pt x="62" y="91"/>
                </a:lnTo>
                <a:lnTo>
                  <a:pt x="64" y="90"/>
                </a:lnTo>
                <a:lnTo>
                  <a:pt x="66" y="90"/>
                </a:lnTo>
                <a:lnTo>
                  <a:pt x="68" y="89"/>
                </a:lnTo>
                <a:lnTo>
                  <a:pt x="70" y="89"/>
                </a:lnTo>
                <a:lnTo>
                  <a:pt x="72" y="88"/>
                </a:lnTo>
                <a:lnTo>
                  <a:pt x="74" y="88"/>
                </a:lnTo>
                <a:lnTo>
                  <a:pt x="76" y="87"/>
                </a:lnTo>
                <a:lnTo>
                  <a:pt x="78" y="87"/>
                </a:lnTo>
                <a:lnTo>
                  <a:pt x="80" y="87"/>
                </a:lnTo>
                <a:lnTo>
                  <a:pt x="82" y="86"/>
                </a:lnTo>
                <a:lnTo>
                  <a:pt x="84" y="86"/>
                </a:lnTo>
                <a:lnTo>
                  <a:pt x="86" y="85"/>
                </a:lnTo>
                <a:lnTo>
                  <a:pt x="88" y="85"/>
                </a:lnTo>
                <a:lnTo>
                  <a:pt x="90" y="84"/>
                </a:lnTo>
                <a:lnTo>
                  <a:pt x="92" y="84"/>
                </a:lnTo>
                <a:lnTo>
                  <a:pt x="94" y="83"/>
                </a:lnTo>
                <a:lnTo>
                  <a:pt x="96" y="83"/>
                </a:lnTo>
                <a:lnTo>
                  <a:pt x="98" y="82"/>
                </a:lnTo>
                <a:lnTo>
                  <a:pt x="100" y="82"/>
                </a:lnTo>
                <a:lnTo>
                  <a:pt x="102" y="82"/>
                </a:lnTo>
                <a:lnTo>
                  <a:pt x="104" y="81"/>
                </a:lnTo>
                <a:lnTo>
                  <a:pt x="106" y="81"/>
                </a:lnTo>
                <a:lnTo>
                  <a:pt x="108" y="80"/>
                </a:lnTo>
                <a:lnTo>
                  <a:pt x="110" y="80"/>
                </a:lnTo>
                <a:lnTo>
                  <a:pt x="112" y="80"/>
                </a:lnTo>
                <a:lnTo>
                  <a:pt x="114" y="79"/>
                </a:lnTo>
                <a:lnTo>
                  <a:pt x="116" y="79"/>
                </a:lnTo>
                <a:lnTo>
                  <a:pt x="118" y="78"/>
                </a:lnTo>
                <a:lnTo>
                  <a:pt x="120" y="78"/>
                </a:lnTo>
                <a:lnTo>
                  <a:pt x="122" y="78"/>
                </a:lnTo>
                <a:lnTo>
                  <a:pt x="124" y="77"/>
                </a:lnTo>
                <a:lnTo>
                  <a:pt x="126" y="77"/>
                </a:lnTo>
                <a:lnTo>
                  <a:pt x="128" y="77"/>
                </a:lnTo>
                <a:lnTo>
                  <a:pt x="130" y="76"/>
                </a:lnTo>
                <a:lnTo>
                  <a:pt x="132" y="76"/>
                </a:lnTo>
                <a:lnTo>
                  <a:pt x="134" y="75"/>
                </a:lnTo>
                <a:lnTo>
                  <a:pt x="136" y="75"/>
                </a:lnTo>
                <a:lnTo>
                  <a:pt x="138" y="75"/>
                </a:lnTo>
                <a:lnTo>
                  <a:pt x="140" y="74"/>
                </a:lnTo>
                <a:lnTo>
                  <a:pt x="142" y="74"/>
                </a:lnTo>
                <a:lnTo>
                  <a:pt x="144" y="74"/>
                </a:lnTo>
                <a:lnTo>
                  <a:pt x="146" y="73"/>
                </a:lnTo>
                <a:lnTo>
                  <a:pt x="148" y="73"/>
                </a:lnTo>
                <a:lnTo>
                  <a:pt x="150" y="73"/>
                </a:lnTo>
                <a:lnTo>
                  <a:pt x="152" y="72"/>
                </a:lnTo>
                <a:lnTo>
                  <a:pt x="154" y="72"/>
                </a:lnTo>
                <a:lnTo>
                  <a:pt x="156" y="71"/>
                </a:lnTo>
                <a:lnTo>
                  <a:pt x="158" y="71"/>
                </a:lnTo>
                <a:lnTo>
                  <a:pt x="160" y="71"/>
                </a:lnTo>
                <a:lnTo>
                  <a:pt x="162" y="70"/>
                </a:lnTo>
                <a:lnTo>
                  <a:pt x="164" y="70"/>
                </a:lnTo>
                <a:lnTo>
                  <a:pt x="166" y="70"/>
                </a:lnTo>
                <a:lnTo>
                  <a:pt x="168" y="69"/>
                </a:lnTo>
                <a:lnTo>
                  <a:pt x="170" y="69"/>
                </a:lnTo>
                <a:lnTo>
                  <a:pt x="172" y="69"/>
                </a:lnTo>
                <a:lnTo>
                  <a:pt x="174" y="69"/>
                </a:lnTo>
                <a:lnTo>
                  <a:pt x="176" y="68"/>
                </a:lnTo>
                <a:lnTo>
                  <a:pt x="178" y="68"/>
                </a:lnTo>
                <a:lnTo>
                  <a:pt x="180" y="68"/>
                </a:lnTo>
                <a:lnTo>
                  <a:pt x="182" y="67"/>
                </a:lnTo>
                <a:lnTo>
                  <a:pt x="184" y="67"/>
                </a:lnTo>
                <a:lnTo>
                  <a:pt x="186" y="67"/>
                </a:lnTo>
                <a:lnTo>
                  <a:pt x="188" y="66"/>
                </a:lnTo>
                <a:lnTo>
                  <a:pt x="190" y="66"/>
                </a:lnTo>
                <a:lnTo>
                  <a:pt x="192" y="66"/>
                </a:lnTo>
                <a:lnTo>
                  <a:pt x="194" y="65"/>
                </a:lnTo>
                <a:lnTo>
                  <a:pt x="196" y="65"/>
                </a:lnTo>
                <a:lnTo>
                  <a:pt x="198" y="65"/>
                </a:lnTo>
                <a:lnTo>
                  <a:pt x="200" y="64"/>
                </a:lnTo>
                <a:lnTo>
                  <a:pt x="202" y="64"/>
                </a:lnTo>
                <a:lnTo>
                  <a:pt x="204" y="64"/>
                </a:lnTo>
                <a:lnTo>
                  <a:pt x="206" y="64"/>
                </a:lnTo>
                <a:lnTo>
                  <a:pt x="208" y="63"/>
                </a:lnTo>
                <a:lnTo>
                  <a:pt x="210" y="63"/>
                </a:lnTo>
                <a:lnTo>
                  <a:pt x="212" y="63"/>
                </a:lnTo>
                <a:lnTo>
                  <a:pt x="214" y="62"/>
                </a:lnTo>
                <a:lnTo>
                  <a:pt x="216" y="62"/>
                </a:lnTo>
                <a:lnTo>
                  <a:pt x="218" y="62"/>
                </a:lnTo>
                <a:lnTo>
                  <a:pt x="220" y="61"/>
                </a:lnTo>
                <a:lnTo>
                  <a:pt x="222" y="61"/>
                </a:lnTo>
                <a:lnTo>
                  <a:pt x="224" y="61"/>
                </a:lnTo>
                <a:lnTo>
                  <a:pt x="226" y="61"/>
                </a:lnTo>
                <a:lnTo>
                  <a:pt x="228" y="60"/>
                </a:lnTo>
                <a:lnTo>
                  <a:pt x="230" y="60"/>
                </a:lnTo>
                <a:lnTo>
                  <a:pt x="232" y="60"/>
                </a:lnTo>
                <a:lnTo>
                  <a:pt x="234" y="59"/>
                </a:lnTo>
                <a:lnTo>
                  <a:pt x="236" y="59"/>
                </a:lnTo>
                <a:lnTo>
                  <a:pt x="238" y="59"/>
                </a:lnTo>
                <a:lnTo>
                  <a:pt x="240" y="59"/>
                </a:lnTo>
                <a:lnTo>
                  <a:pt x="242" y="58"/>
                </a:lnTo>
                <a:lnTo>
                  <a:pt x="244" y="58"/>
                </a:lnTo>
                <a:lnTo>
                  <a:pt x="246" y="58"/>
                </a:lnTo>
                <a:lnTo>
                  <a:pt x="248" y="58"/>
                </a:lnTo>
                <a:lnTo>
                  <a:pt x="250" y="57"/>
                </a:lnTo>
                <a:lnTo>
                  <a:pt x="252" y="57"/>
                </a:lnTo>
                <a:lnTo>
                  <a:pt x="254" y="57"/>
                </a:lnTo>
                <a:lnTo>
                  <a:pt x="256" y="56"/>
                </a:lnTo>
                <a:lnTo>
                  <a:pt x="258" y="56"/>
                </a:lnTo>
                <a:lnTo>
                  <a:pt x="260" y="56"/>
                </a:lnTo>
                <a:lnTo>
                  <a:pt x="262" y="56"/>
                </a:lnTo>
                <a:lnTo>
                  <a:pt x="264" y="55"/>
                </a:lnTo>
                <a:lnTo>
                  <a:pt x="266" y="55"/>
                </a:lnTo>
                <a:lnTo>
                  <a:pt x="268" y="55"/>
                </a:lnTo>
                <a:lnTo>
                  <a:pt x="270" y="55"/>
                </a:lnTo>
                <a:lnTo>
                  <a:pt x="272" y="54"/>
                </a:lnTo>
                <a:lnTo>
                  <a:pt x="274" y="54"/>
                </a:lnTo>
                <a:lnTo>
                  <a:pt x="276" y="54"/>
                </a:lnTo>
                <a:lnTo>
                  <a:pt x="278" y="54"/>
                </a:lnTo>
                <a:lnTo>
                  <a:pt x="280" y="53"/>
                </a:lnTo>
                <a:lnTo>
                  <a:pt x="282" y="53"/>
                </a:lnTo>
                <a:lnTo>
                  <a:pt x="284" y="53"/>
                </a:lnTo>
                <a:lnTo>
                  <a:pt x="286" y="53"/>
                </a:lnTo>
                <a:lnTo>
                  <a:pt x="288" y="52"/>
                </a:lnTo>
                <a:lnTo>
                  <a:pt x="290" y="52"/>
                </a:lnTo>
                <a:lnTo>
                  <a:pt x="292" y="52"/>
                </a:lnTo>
                <a:lnTo>
                  <a:pt x="294" y="52"/>
                </a:lnTo>
                <a:lnTo>
                  <a:pt x="296" y="51"/>
                </a:lnTo>
                <a:lnTo>
                  <a:pt x="298" y="51"/>
                </a:lnTo>
                <a:lnTo>
                  <a:pt x="300" y="51"/>
                </a:lnTo>
                <a:lnTo>
                  <a:pt x="302" y="51"/>
                </a:lnTo>
                <a:lnTo>
                  <a:pt x="304" y="50"/>
                </a:lnTo>
                <a:lnTo>
                  <a:pt x="306" y="50"/>
                </a:lnTo>
                <a:lnTo>
                  <a:pt x="308" y="50"/>
                </a:lnTo>
                <a:lnTo>
                  <a:pt x="310" y="50"/>
                </a:lnTo>
                <a:lnTo>
                  <a:pt x="312" y="49"/>
                </a:lnTo>
                <a:lnTo>
                  <a:pt x="314" y="49"/>
                </a:lnTo>
                <a:lnTo>
                  <a:pt x="316" y="49"/>
                </a:lnTo>
                <a:lnTo>
                  <a:pt x="318" y="49"/>
                </a:lnTo>
                <a:lnTo>
                  <a:pt x="320" y="48"/>
                </a:lnTo>
                <a:lnTo>
                  <a:pt x="322" y="48"/>
                </a:lnTo>
                <a:lnTo>
                  <a:pt x="324" y="48"/>
                </a:lnTo>
                <a:lnTo>
                  <a:pt x="326" y="48"/>
                </a:lnTo>
                <a:lnTo>
                  <a:pt x="328" y="47"/>
                </a:lnTo>
                <a:lnTo>
                  <a:pt x="330" y="47"/>
                </a:lnTo>
                <a:lnTo>
                  <a:pt x="332" y="47"/>
                </a:lnTo>
                <a:lnTo>
                  <a:pt x="334" y="47"/>
                </a:lnTo>
                <a:lnTo>
                  <a:pt x="336" y="46"/>
                </a:lnTo>
                <a:lnTo>
                  <a:pt x="338" y="46"/>
                </a:lnTo>
                <a:lnTo>
                  <a:pt x="340" y="46"/>
                </a:lnTo>
                <a:lnTo>
                  <a:pt x="342" y="46"/>
                </a:lnTo>
                <a:lnTo>
                  <a:pt x="344" y="45"/>
                </a:lnTo>
                <a:lnTo>
                  <a:pt x="346" y="45"/>
                </a:lnTo>
                <a:lnTo>
                  <a:pt x="348" y="45"/>
                </a:lnTo>
                <a:lnTo>
                  <a:pt x="350" y="45"/>
                </a:lnTo>
                <a:lnTo>
                  <a:pt x="352" y="45"/>
                </a:lnTo>
                <a:lnTo>
                  <a:pt x="354" y="44"/>
                </a:lnTo>
                <a:lnTo>
                  <a:pt x="356" y="44"/>
                </a:lnTo>
                <a:lnTo>
                  <a:pt x="358" y="44"/>
                </a:lnTo>
                <a:lnTo>
                  <a:pt x="360" y="44"/>
                </a:lnTo>
                <a:lnTo>
                  <a:pt x="362" y="43"/>
                </a:lnTo>
                <a:lnTo>
                  <a:pt x="364" y="43"/>
                </a:lnTo>
                <a:lnTo>
                  <a:pt x="366" y="43"/>
                </a:lnTo>
                <a:lnTo>
                  <a:pt x="368" y="43"/>
                </a:lnTo>
                <a:lnTo>
                  <a:pt x="370" y="43"/>
                </a:lnTo>
                <a:lnTo>
                  <a:pt x="372" y="42"/>
                </a:lnTo>
                <a:lnTo>
                  <a:pt x="374" y="42"/>
                </a:lnTo>
                <a:lnTo>
                  <a:pt x="376" y="42"/>
                </a:lnTo>
                <a:lnTo>
                  <a:pt x="378" y="42"/>
                </a:lnTo>
                <a:lnTo>
                  <a:pt x="380" y="41"/>
                </a:lnTo>
                <a:lnTo>
                  <a:pt x="382" y="41"/>
                </a:lnTo>
                <a:lnTo>
                  <a:pt x="384" y="41"/>
                </a:lnTo>
                <a:lnTo>
                  <a:pt x="386" y="41"/>
                </a:lnTo>
                <a:lnTo>
                  <a:pt x="388" y="41"/>
                </a:lnTo>
                <a:lnTo>
                  <a:pt x="390" y="40"/>
                </a:lnTo>
                <a:lnTo>
                  <a:pt x="392" y="40"/>
                </a:lnTo>
                <a:lnTo>
                  <a:pt x="394" y="40"/>
                </a:lnTo>
                <a:lnTo>
                  <a:pt x="396" y="40"/>
                </a:lnTo>
                <a:lnTo>
                  <a:pt x="398" y="39"/>
                </a:lnTo>
                <a:lnTo>
                  <a:pt x="400" y="39"/>
                </a:lnTo>
                <a:lnTo>
                  <a:pt x="402" y="39"/>
                </a:lnTo>
                <a:lnTo>
                  <a:pt x="404" y="39"/>
                </a:lnTo>
                <a:lnTo>
                  <a:pt x="406" y="39"/>
                </a:lnTo>
                <a:lnTo>
                  <a:pt x="408" y="38"/>
                </a:lnTo>
                <a:lnTo>
                  <a:pt x="410" y="38"/>
                </a:lnTo>
                <a:lnTo>
                  <a:pt x="412" y="38"/>
                </a:lnTo>
                <a:lnTo>
                  <a:pt x="414" y="38"/>
                </a:lnTo>
                <a:lnTo>
                  <a:pt x="416" y="38"/>
                </a:lnTo>
                <a:lnTo>
                  <a:pt x="418" y="37"/>
                </a:lnTo>
                <a:lnTo>
                  <a:pt x="420" y="37"/>
                </a:lnTo>
                <a:lnTo>
                  <a:pt x="422" y="37"/>
                </a:lnTo>
                <a:lnTo>
                  <a:pt x="424" y="37"/>
                </a:lnTo>
                <a:lnTo>
                  <a:pt x="426" y="36"/>
                </a:lnTo>
                <a:lnTo>
                  <a:pt x="428" y="36"/>
                </a:lnTo>
                <a:lnTo>
                  <a:pt x="430" y="36"/>
                </a:lnTo>
                <a:lnTo>
                  <a:pt x="432" y="36"/>
                </a:lnTo>
                <a:lnTo>
                  <a:pt x="434" y="36"/>
                </a:lnTo>
                <a:lnTo>
                  <a:pt x="436" y="35"/>
                </a:lnTo>
                <a:lnTo>
                  <a:pt x="438" y="35"/>
                </a:lnTo>
                <a:lnTo>
                  <a:pt x="440" y="35"/>
                </a:lnTo>
                <a:lnTo>
                  <a:pt x="442" y="35"/>
                </a:lnTo>
                <a:lnTo>
                  <a:pt x="444" y="35"/>
                </a:lnTo>
                <a:lnTo>
                  <a:pt x="446" y="34"/>
                </a:lnTo>
                <a:lnTo>
                  <a:pt x="448" y="34"/>
                </a:lnTo>
                <a:lnTo>
                  <a:pt x="450" y="34"/>
                </a:lnTo>
                <a:lnTo>
                  <a:pt x="452" y="34"/>
                </a:lnTo>
                <a:lnTo>
                  <a:pt x="454" y="34"/>
                </a:lnTo>
                <a:lnTo>
                  <a:pt x="456" y="33"/>
                </a:lnTo>
                <a:lnTo>
                  <a:pt x="458" y="33"/>
                </a:lnTo>
                <a:lnTo>
                  <a:pt x="460" y="33"/>
                </a:lnTo>
                <a:lnTo>
                  <a:pt x="462" y="33"/>
                </a:lnTo>
                <a:lnTo>
                  <a:pt x="464" y="33"/>
                </a:lnTo>
                <a:lnTo>
                  <a:pt x="466" y="32"/>
                </a:lnTo>
                <a:lnTo>
                  <a:pt x="468" y="32"/>
                </a:lnTo>
                <a:lnTo>
                  <a:pt x="470" y="32"/>
                </a:lnTo>
                <a:lnTo>
                  <a:pt x="472" y="32"/>
                </a:lnTo>
                <a:lnTo>
                  <a:pt x="474" y="32"/>
                </a:lnTo>
                <a:lnTo>
                  <a:pt x="476" y="31"/>
                </a:lnTo>
                <a:lnTo>
                  <a:pt x="478" y="31"/>
                </a:lnTo>
                <a:lnTo>
                  <a:pt x="480" y="31"/>
                </a:lnTo>
                <a:lnTo>
                  <a:pt x="482" y="31"/>
                </a:lnTo>
                <a:lnTo>
                  <a:pt x="484" y="31"/>
                </a:lnTo>
                <a:lnTo>
                  <a:pt x="486" y="30"/>
                </a:lnTo>
                <a:lnTo>
                  <a:pt x="488" y="30"/>
                </a:lnTo>
                <a:lnTo>
                  <a:pt x="490" y="30"/>
                </a:lnTo>
                <a:lnTo>
                  <a:pt x="492" y="30"/>
                </a:lnTo>
                <a:lnTo>
                  <a:pt x="494" y="30"/>
                </a:lnTo>
                <a:lnTo>
                  <a:pt x="496" y="29"/>
                </a:lnTo>
                <a:lnTo>
                  <a:pt x="498" y="29"/>
                </a:lnTo>
                <a:lnTo>
                  <a:pt x="500" y="29"/>
                </a:lnTo>
                <a:lnTo>
                  <a:pt x="502" y="29"/>
                </a:lnTo>
                <a:lnTo>
                  <a:pt x="504" y="29"/>
                </a:lnTo>
                <a:lnTo>
                  <a:pt x="506" y="28"/>
                </a:lnTo>
                <a:lnTo>
                  <a:pt x="508" y="28"/>
                </a:lnTo>
                <a:lnTo>
                  <a:pt x="510" y="28"/>
                </a:lnTo>
                <a:lnTo>
                  <a:pt x="512" y="28"/>
                </a:lnTo>
                <a:lnTo>
                  <a:pt x="514" y="28"/>
                </a:lnTo>
                <a:lnTo>
                  <a:pt x="516" y="28"/>
                </a:lnTo>
                <a:lnTo>
                  <a:pt x="518" y="27"/>
                </a:lnTo>
                <a:lnTo>
                  <a:pt x="520" y="27"/>
                </a:lnTo>
                <a:lnTo>
                  <a:pt x="522" y="27"/>
                </a:lnTo>
                <a:lnTo>
                  <a:pt x="524" y="27"/>
                </a:lnTo>
                <a:lnTo>
                  <a:pt x="526" y="27"/>
                </a:lnTo>
                <a:lnTo>
                  <a:pt x="528" y="26"/>
                </a:lnTo>
                <a:lnTo>
                  <a:pt x="530" y="26"/>
                </a:lnTo>
                <a:lnTo>
                  <a:pt x="532" y="26"/>
                </a:lnTo>
                <a:lnTo>
                  <a:pt x="534" y="26"/>
                </a:lnTo>
                <a:lnTo>
                  <a:pt x="536" y="26"/>
                </a:lnTo>
                <a:lnTo>
                  <a:pt x="538" y="25"/>
                </a:lnTo>
                <a:lnTo>
                  <a:pt x="540" y="25"/>
                </a:lnTo>
                <a:lnTo>
                  <a:pt x="542" y="25"/>
                </a:lnTo>
                <a:lnTo>
                  <a:pt x="544" y="25"/>
                </a:lnTo>
                <a:lnTo>
                  <a:pt x="546" y="25"/>
                </a:lnTo>
                <a:lnTo>
                  <a:pt x="548" y="25"/>
                </a:lnTo>
                <a:lnTo>
                  <a:pt x="550" y="24"/>
                </a:lnTo>
                <a:lnTo>
                  <a:pt x="552" y="24"/>
                </a:lnTo>
                <a:lnTo>
                  <a:pt x="554" y="24"/>
                </a:lnTo>
                <a:lnTo>
                  <a:pt x="556" y="24"/>
                </a:lnTo>
                <a:lnTo>
                  <a:pt x="558" y="24"/>
                </a:lnTo>
                <a:lnTo>
                  <a:pt x="560" y="23"/>
                </a:lnTo>
                <a:lnTo>
                  <a:pt x="562" y="23"/>
                </a:lnTo>
                <a:lnTo>
                  <a:pt x="564" y="23"/>
                </a:lnTo>
                <a:lnTo>
                  <a:pt x="566" y="23"/>
                </a:lnTo>
                <a:lnTo>
                  <a:pt x="568" y="23"/>
                </a:lnTo>
                <a:lnTo>
                  <a:pt x="570" y="22"/>
                </a:lnTo>
                <a:lnTo>
                  <a:pt x="572" y="22"/>
                </a:lnTo>
                <a:lnTo>
                  <a:pt x="574" y="22"/>
                </a:lnTo>
                <a:lnTo>
                  <a:pt x="576" y="22"/>
                </a:lnTo>
                <a:lnTo>
                  <a:pt x="578" y="22"/>
                </a:lnTo>
                <a:lnTo>
                  <a:pt x="580" y="22"/>
                </a:lnTo>
                <a:lnTo>
                  <a:pt x="582" y="21"/>
                </a:lnTo>
                <a:lnTo>
                  <a:pt x="584" y="21"/>
                </a:lnTo>
                <a:lnTo>
                  <a:pt x="586" y="21"/>
                </a:lnTo>
                <a:lnTo>
                  <a:pt x="588" y="21"/>
                </a:lnTo>
                <a:lnTo>
                  <a:pt x="590" y="21"/>
                </a:lnTo>
                <a:lnTo>
                  <a:pt x="592" y="21"/>
                </a:lnTo>
                <a:lnTo>
                  <a:pt x="594" y="20"/>
                </a:lnTo>
                <a:lnTo>
                  <a:pt x="596" y="20"/>
                </a:lnTo>
                <a:lnTo>
                  <a:pt x="598" y="20"/>
                </a:lnTo>
                <a:lnTo>
                  <a:pt x="600" y="20"/>
                </a:lnTo>
                <a:lnTo>
                  <a:pt x="602" y="20"/>
                </a:lnTo>
                <a:lnTo>
                  <a:pt x="604" y="19"/>
                </a:lnTo>
                <a:lnTo>
                  <a:pt x="606" y="19"/>
                </a:lnTo>
                <a:lnTo>
                  <a:pt x="608" y="19"/>
                </a:lnTo>
                <a:lnTo>
                  <a:pt x="610" y="19"/>
                </a:lnTo>
                <a:lnTo>
                  <a:pt x="612" y="19"/>
                </a:lnTo>
                <a:lnTo>
                  <a:pt x="614" y="19"/>
                </a:lnTo>
                <a:lnTo>
                  <a:pt x="616" y="18"/>
                </a:lnTo>
                <a:lnTo>
                  <a:pt x="618" y="18"/>
                </a:lnTo>
                <a:lnTo>
                  <a:pt x="620" y="18"/>
                </a:lnTo>
                <a:lnTo>
                  <a:pt x="622" y="18"/>
                </a:lnTo>
                <a:lnTo>
                  <a:pt x="624" y="18"/>
                </a:lnTo>
                <a:lnTo>
                  <a:pt x="626" y="18"/>
                </a:lnTo>
                <a:lnTo>
                  <a:pt x="628" y="17"/>
                </a:lnTo>
                <a:lnTo>
                  <a:pt x="630" y="17"/>
                </a:lnTo>
                <a:lnTo>
                  <a:pt x="632" y="17"/>
                </a:lnTo>
                <a:lnTo>
                  <a:pt x="634" y="17"/>
                </a:lnTo>
                <a:lnTo>
                  <a:pt x="636" y="17"/>
                </a:lnTo>
                <a:lnTo>
                  <a:pt x="638" y="17"/>
                </a:lnTo>
                <a:lnTo>
                  <a:pt x="640" y="16"/>
                </a:lnTo>
                <a:lnTo>
                  <a:pt x="642" y="16"/>
                </a:lnTo>
                <a:lnTo>
                  <a:pt x="644" y="16"/>
                </a:lnTo>
                <a:lnTo>
                  <a:pt x="646" y="16"/>
                </a:lnTo>
                <a:lnTo>
                  <a:pt x="648" y="16"/>
                </a:lnTo>
                <a:lnTo>
                  <a:pt x="650" y="15"/>
                </a:lnTo>
                <a:lnTo>
                  <a:pt x="652" y="15"/>
                </a:lnTo>
                <a:lnTo>
                  <a:pt x="654" y="15"/>
                </a:lnTo>
                <a:lnTo>
                  <a:pt x="656" y="15"/>
                </a:lnTo>
                <a:lnTo>
                  <a:pt x="658" y="15"/>
                </a:lnTo>
                <a:lnTo>
                  <a:pt x="660" y="15"/>
                </a:lnTo>
                <a:lnTo>
                  <a:pt x="662" y="14"/>
                </a:lnTo>
                <a:lnTo>
                  <a:pt x="664" y="14"/>
                </a:lnTo>
                <a:lnTo>
                  <a:pt x="666" y="14"/>
                </a:lnTo>
                <a:lnTo>
                  <a:pt x="668" y="14"/>
                </a:lnTo>
                <a:lnTo>
                  <a:pt x="670" y="14"/>
                </a:lnTo>
                <a:lnTo>
                  <a:pt x="672" y="14"/>
                </a:lnTo>
                <a:lnTo>
                  <a:pt x="674" y="13"/>
                </a:lnTo>
                <a:lnTo>
                  <a:pt x="676" y="13"/>
                </a:lnTo>
                <a:lnTo>
                  <a:pt x="678" y="13"/>
                </a:lnTo>
                <a:lnTo>
                  <a:pt x="680" y="13"/>
                </a:lnTo>
                <a:lnTo>
                  <a:pt x="682" y="13"/>
                </a:lnTo>
                <a:lnTo>
                  <a:pt x="684" y="13"/>
                </a:lnTo>
                <a:lnTo>
                  <a:pt x="686" y="12"/>
                </a:lnTo>
                <a:lnTo>
                  <a:pt x="688" y="12"/>
                </a:lnTo>
                <a:lnTo>
                  <a:pt x="690" y="12"/>
                </a:lnTo>
                <a:lnTo>
                  <a:pt x="692" y="12"/>
                </a:lnTo>
                <a:lnTo>
                  <a:pt x="694" y="12"/>
                </a:lnTo>
                <a:lnTo>
                  <a:pt x="696" y="12"/>
                </a:lnTo>
                <a:lnTo>
                  <a:pt x="698" y="11"/>
                </a:lnTo>
                <a:lnTo>
                  <a:pt x="700" y="11"/>
                </a:lnTo>
                <a:lnTo>
                  <a:pt x="702" y="11"/>
                </a:lnTo>
                <a:lnTo>
                  <a:pt x="704" y="11"/>
                </a:lnTo>
                <a:lnTo>
                  <a:pt x="706" y="11"/>
                </a:lnTo>
                <a:lnTo>
                  <a:pt x="708" y="11"/>
                </a:lnTo>
                <a:lnTo>
                  <a:pt x="710" y="10"/>
                </a:lnTo>
                <a:lnTo>
                  <a:pt x="712" y="10"/>
                </a:lnTo>
                <a:lnTo>
                  <a:pt x="714" y="10"/>
                </a:lnTo>
                <a:lnTo>
                  <a:pt x="716" y="10"/>
                </a:lnTo>
                <a:lnTo>
                  <a:pt x="718" y="10"/>
                </a:lnTo>
                <a:lnTo>
                  <a:pt x="720" y="10"/>
                </a:lnTo>
                <a:lnTo>
                  <a:pt x="722" y="10"/>
                </a:lnTo>
                <a:lnTo>
                  <a:pt x="724" y="9"/>
                </a:lnTo>
                <a:lnTo>
                  <a:pt x="726" y="9"/>
                </a:lnTo>
                <a:lnTo>
                  <a:pt x="728" y="9"/>
                </a:lnTo>
                <a:lnTo>
                  <a:pt x="730" y="9"/>
                </a:lnTo>
                <a:lnTo>
                  <a:pt x="732" y="9"/>
                </a:lnTo>
                <a:lnTo>
                  <a:pt x="734" y="9"/>
                </a:lnTo>
                <a:lnTo>
                  <a:pt x="736" y="8"/>
                </a:lnTo>
                <a:lnTo>
                  <a:pt x="738" y="8"/>
                </a:lnTo>
                <a:lnTo>
                  <a:pt x="740" y="8"/>
                </a:lnTo>
                <a:lnTo>
                  <a:pt x="742" y="8"/>
                </a:lnTo>
                <a:lnTo>
                  <a:pt x="744" y="8"/>
                </a:lnTo>
                <a:lnTo>
                  <a:pt x="746" y="8"/>
                </a:lnTo>
                <a:lnTo>
                  <a:pt x="748" y="7"/>
                </a:lnTo>
                <a:lnTo>
                  <a:pt x="750" y="7"/>
                </a:lnTo>
                <a:lnTo>
                  <a:pt x="752" y="7"/>
                </a:lnTo>
                <a:lnTo>
                  <a:pt x="754" y="7"/>
                </a:lnTo>
                <a:lnTo>
                  <a:pt x="756" y="7"/>
                </a:lnTo>
                <a:lnTo>
                  <a:pt x="758" y="7"/>
                </a:lnTo>
                <a:lnTo>
                  <a:pt x="760" y="7"/>
                </a:lnTo>
                <a:lnTo>
                  <a:pt x="762" y="6"/>
                </a:lnTo>
                <a:lnTo>
                  <a:pt x="764" y="6"/>
                </a:lnTo>
                <a:lnTo>
                  <a:pt x="766" y="6"/>
                </a:lnTo>
                <a:lnTo>
                  <a:pt x="768" y="6"/>
                </a:lnTo>
                <a:lnTo>
                  <a:pt x="770" y="6"/>
                </a:lnTo>
                <a:lnTo>
                  <a:pt x="772" y="6"/>
                </a:lnTo>
                <a:lnTo>
                  <a:pt x="774" y="5"/>
                </a:lnTo>
                <a:lnTo>
                  <a:pt x="776" y="5"/>
                </a:lnTo>
                <a:lnTo>
                  <a:pt x="778" y="5"/>
                </a:lnTo>
                <a:lnTo>
                  <a:pt x="780" y="5"/>
                </a:lnTo>
                <a:lnTo>
                  <a:pt x="782" y="5"/>
                </a:lnTo>
                <a:lnTo>
                  <a:pt x="784" y="5"/>
                </a:lnTo>
                <a:lnTo>
                  <a:pt x="786" y="4"/>
                </a:lnTo>
                <a:lnTo>
                  <a:pt x="788" y="4"/>
                </a:lnTo>
                <a:lnTo>
                  <a:pt x="790" y="4"/>
                </a:lnTo>
                <a:lnTo>
                  <a:pt x="792" y="4"/>
                </a:lnTo>
                <a:lnTo>
                  <a:pt x="794" y="4"/>
                </a:lnTo>
                <a:lnTo>
                  <a:pt x="796" y="4"/>
                </a:lnTo>
                <a:lnTo>
                  <a:pt x="798" y="4"/>
                </a:lnTo>
                <a:lnTo>
                  <a:pt x="800" y="3"/>
                </a:lnTo>
                <a:lnTo>
                  <a:pt x="802" y="3"/>
                </a:lnTo>
                <a:lnTo>
                  <a:pt x="804" y="3"/>
                </a:lnTo>
                <a:lnTo>
                  <a:pt x="806" y="3"/>
                </a:lnTo>
                <a:lnTo>
                  <a:pt x="808" y="3"/>
                </a:lnTo>
                <a:lnTo>
                  <a:pt x="810" y="3"/>
                </a:lnTo>
                <a:lnTo>
                  <a:pt x="812" y="2"/>
                </a:lnTo>
                <a:lnTo>
                  <a:pt x="814" y="2"/>
                </a:lnTo>
                <a:lnTo>
                  <a:pt x="816" y="2"/>
                </a:lnTo>
                <a:lnTo>
                  <a:pt x="818" y="2"/>
                </a:lnTo>
                <a:lnTo>
                  <a:pt x="820" y="2"/>
                </a:lnTo>
                <a:lnTo>
                  <a:pt x="822" y="2"/>
                </a:lnTo>
                <a:lnTo>
                  <a:pt x="824" y="2"/>
                </a:lnTo>
                <a:lnTo>
                  <a:pt x="826" y="1"/>
                </a:lnTo>
                <a:lnTo>
                  <a:pt x="828" y="1"/>
                </a:lnTo>
                <a:lnTo>
                  <a:pt x="830" y="1"/>
                </a:lnTo>
                <a:lnTo>
                  <a:pt x="832" y="1"/>
                </a:lnTo>
                <a:lnTo>
                  <a:pt x="834" y="1"/>
                </a:lnTo>
                <a:lnTo>
                  <a:pt x="836" y="1"/>
                </a:lnTo>
                <a:lnTo>
                  <a:pt x="838" y="1"/>
                </a:lnTo>
                <a:lnTo>
                  <a:pt x="840" y="0"/>
                </a:lnTo>
                <a:lnTo>
                  <a:pt x="842" y="0"/>
                </a:lnTo>
                <a:lnTo>
                  <a:pt x="844" y="0"/>
                </a:lnTo>
                <a:lnTo>
                  <a:pt x="845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42" name="Freeform 133"/>
          <p:cNvSpPr>
            <a:spLocks/>
          </p:cNvSpPr>
          <p:nvPr/>
        </p:nvSpPr>
        <p:spPr bwMode="auto">
          <a:xfrm>
            <a:off x="2206626" y="3516313"/>
            <a:ext cx="2549525" cy="2366962"/>
          </a:xfrm>
          <a:custGeom>
            <a:avLst/>
            <a:gdLst>
              <a:gd name="T0" fmla="*/ 2147483647 w 845"/>
              <a:gd name="T1" fmla="*/ 2147483647 h 349"/>
              <a:gd name="T2" fmla="*/ 2147483647 w 845"/>
              <a:gd name="T3" fmla="*/ 2147483647 h 349"/>
              <a:gd name="T4" fmla="*/ 2147483647 w 845"/>
              <a:gd name="T5" fmla="*/ 2147483647 h 349"/>
              <a:gd name="T6" fmla="*/ 2147483647 w 845"/>
              <a:gd name="T7" fmla="*/ 2147483647 h 349"/>
              <a:gd name="T8" fmla="*/ 2147483647 w 845"/>
              <a:gd name="T9" fmla="*/ 2147483647 h 349"/>
              <a:gd name="T10" fmla="*/ 2147483647 w 845"/>
              <a:gd name="T11" fmla="*/ 2147483647 h 349"/>
              <a:gd name="T12" fmla="*/ 2147483647 w 845"/>
              <a:gd name="T13" fmla="*/ 2147483647 h 349"/>
              <a:gd name="T14" fmla="*/ 2147483647 w 845"/>
              <a:gd name="T15" fmla="*/ 2147483647 h 349"/>
              <a:gd name="T16" fmla="*/ 2147483647 w 845"/>
              <a:gd name="T17" fmla="*/ 2147483647 h 349"/>
              <a:gd name="T18" fmla="*/ 2147483647 w 845"/>
              <a:gd name="T19" fmla="*/ 2147483647 h 349"/>
              <a:gd name="T20" fmla="*/ 2147483647 w 845"/>
              <a:gd name="T21" fmla="*/ 2147483647 h 349"/>
              <a:gd name="T22" fmla="*/ 2147483647 w 845"/>
              <a:gd name="T23" fmla="*/ 2147483647 h 349"/>
              <a:gd name="T24" fmla="*/ 2147483647 w 845"/>
              <a:gd name="T25" fmla="*/ 2147483647 h 349"/>
              <a:gd name="T26" fmla="*/ 2147483647 w 845"/>
              <a:gd name="T27" fmla="*/ 2147483647 h 349"/>
              <a:gd name="T28" fmla="*/ 2147483647 w 845"/>
              <a:gd name="T29" fmla="*/ 2147483647 h 349"/>
              <a:gd name="T30" fmla="*/ 2147483647 w 845"/>
              <a:gd name="T31" fmla="*/ 2147483647 h 349"/>
              <a:gd name="T32" fmla="*/ 2147483647 w 845"/>
              <a:gd name="T33" fmla="*/ 2147483647 h 349"/>
              <a:gd name="T34" fmla="*/ 2147483647 w 845"/>
              <a:gd name="T35" fmla="*/ 2147483647 h 349"/>
              <a:gd name="T36" fmla="*/ 2147483647 w 845"/>
              <a:gd name="T37" fmla="*/ 2147483647 h 349"/>
              <a:gd name="T38" fmla="*/ 2147483647 w 845"/>
              <a:gd name="T39" fmla="*/ 2147483647 h 349"/>
              <a:gd name="T40" fmla="*/ 2147483647 w 845"/>
              <a:gd name="T41" fmla="*/ 2147483647 h 349"/>
              <a:gd name="T42" fmla="*/ 2147483647 w 845"/>
              <a:gd name="T43" fmla="*/ 2147483647 h 349"/>
              <a:gd name="T44" fmla="*/ 2147483647 w 845"/>
              <a:gd name="T45" fmla="*/ 2147483647 h 349"/>
              <a:gd name="T46" fmla="*/ 2147483647 w 845"/>
              <a:gd name="T47" fmla="*/ 2147483647 h 349"/>
              <a:gd name="T48" fmla="*/ 2147483647 w 845"/>
              <a:gd name="T49" fmla="*/ 2147483647 h 349"/>
              <a:gd name="T50" fmla="*/ 2147483647 w 845"/>
              <a:gd name="T51" fmla="*/ 2147483647 h 349"/>
              <a:gd name="T52" fmla="*/ 2147483647 w 845"/>
              <a:gd name="T53" fmla="*/ 2147483647 h 349"/>
              <a:gd name="T54" fmla="*/ 2147483647 w 845"/>
              <a:gd name="T55" fmla="*/ 2147483647 h 349"/>
              <a:gd name="T56" fmla="*/ 2147483647 w 845"/>
              <a:gd name="T57" fmla="*/ 2147483647 h 349"/>
              <a:gd name="T58" fmla="*/ 2147483647 w 845"/>
              <a:gd name="T59" fmla="*/ 2147483647 h 349"/>
              <a:gd name="T60" fmla="*/ 2147483647 w 845"/>
              <a:gd name="T61" fmla="*/ 2147483647 h 349"/>
              <a:gd name="T62" fmla="*/ 2147483647 w 845"/>
              <a:gd name="T63" fmla="*/ 2147483647 h 349"/>
              <a:gd name="T64" fmla="*/ 2147483647 w 845"/>
              <a:gd name="T65" fmla="*/ 2147483647 h 349"/>
              <a:gd name="T66" fmla="*/ 2147483647 w 845"/>
              <a:gd name="T67" fmla="*/ 2147483647 h 349"/>
              <a:gd name="T68" fmla="*/ 2147483647 w 845"/>
              <a:gd name="T69" fmla="*/ 2147483647 h 349"/>
              <a:gd name="T70" fmla="*/ 2147483647 w 845"/>
              <a:gd name="T71" fmla="*/ 2147483647 h 349"/>
              <a:gd name="T72" fmla="*/ 2147483647 w 845"/>
              <a:gd name="T73" fmla="*/ 2147483647 h 349"/>
              <a:gd name="T74" fmla="*/ 2147483647 w 845"/>
              <a:gd name="T75" fmla="*/ 2147483647 h 349"/>
              <a:gd name="T76" fmla="*/ 2147483647 w 845"/>
              <a:gd name="T77" fmla="*/ 2147483647 h 349"/>
              <a:gd name="T78" fmla="*/ 2147483647 w 845"/>
              <a:gd name="T79" fmla="*/ 2147483647 h 349"/>
              <a:gd name="T80" fmla="*/ 2147483647 w 845"/>
              <a:gd name="T81" fmla="*/ 2147483647 h 349"/>
              <a:gd name="T82" fmla="*/ 2147483647 w 845"/>
              <a:gd name="T83" fmla="*/ 2147483647 h 349"/>
              <a:gd name="T84" fmla="*/ 2147483647 w 845"/>
              <a:gd name="T85" fmla="*/ 2147483647 h 349"/>
              <a:gd name="T86" fmla="*/ 2147483647 w 845"/>
              <a:gd name="T87" fmla="*/ 2147483647 h 349"/>
              <a:gd name="T88" fmla="*/ 2147483647 w 845"/>
              <a:gd name="T89" fmla="*/ 2147483647 h 349"/>
              <a:gd name="T90" fmla="*/ 2147483647 w 845"/>
              <a:gd name="T91" fmla="*/ 2147483647 h 349"/>
              <a:gd name="T92" fmla="*/ 2147483647 w 845"/>
              <a:gd name="T93" fmla="*/ 2147483647 h 349"/>
              <a:gd name="T94" fmla="*/ 2147483647 w 845"/>
              <a:gd name="T95" fmla="*/ 2147483647 h 349"/>
              <a:gd name="T96" fmla="*/ 2147483647 w 845"/>
              <a:gd name="T97" fmla="*/ 2147483647 h 349"/>
              <a:gd name="T98" fmla="*/ 2147483647 w 845"/>
              <a:gd name="T99" fmla="*/ 2147483647 h 349"/>
              <a:gd name="T100" fmla="*/ 2147483647 w 845"/>
              <a:gd name="T101" fmla="*/ 2147483647 h 349"/>
              <a:gd name="T102" fmla="*/ 2147483647 w 845"/>
              <a:gd name="T103" fmla="*/ 2147483647 h 349"/>
              <a:gd name="T104" fmla="*/ 2147483647 w 845"/>
              <a:gd name="T105" fmla="*/ 2147483647 h 349"/>
              <a:gd name="T106" fmla="*/ 2147483647 w 845"/>
              <a:gd name="T107" fmla="*/ 2147483647 h 349"/>
              <a:gd name="T108" fmla="*/ 2147483647 w 845"/>
              <a:gd name="T109" fmla="*/ 2147483647 h 349"/>
              <a:gd name="T110" fmla="*/ 2147483647 w 845"/>
              <a:gd name="T111" fmla="*/ 2147483647 h 349"/>
              <a:gd name="T112" fmla="*/ 2147483647 w 845"/>
              <a:gd name="T113" fmla="*/ 2147483647 h 349"/>
              <a:gd name="T114" fmla="*/ 2147483647 w 845"/>
              <a:gd name="T115" fmla="*/ 2147483647 h 349"/>
              <a:gd name="T116" fmla="*/ 2147483647 w 845"/>
              <a:gd name="T117" fmla="*/ 2147483647 h 349"/>
              <a:gd name="T118" fmla="*/ 2147483647 w 845"/>
              <a:gd name="T119" fmla="*/ 2147483647 h 349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45"/>
              <a:gd name="T181" fmla="*/ 0 h 349"/>
              <a:gd name="T182" fmla="*/ 845 w 845"/>
              <a:gd name="T183" fmla="*/ 349 h 349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45" h="349">
                <a:moveTo>
                  <a:pt x="0" y="349"/>
                </a:moveTo>
                <a:lnTo>
                  <a:pt x="2" y="344"/>
                </a:lnTo>
                <a:lnTo>
                  <a:pt x="4" y="340"/>
                </a:lnTo>
                <a:lnTo>
                  <a:pt x="6" y="336"/>
                </a:lnTo>
                <a:lnTo>
                  <a:pt x="8" y="332"/>
                </a:lnTo>
                <a:lnTo>
                  <a:pt x="10" y="329"/>
                </a:lnTo>
                <a:lnTo>
                  <a:pt x="12" y="325"/>
                </a:lnTo>
                <a:lnTo>
                  <a:pt x="14" y="323"/>
                </a:lnTo>
                <a:lnTo>
                  <a:pt x="16" y="320"/>
                </a:lnTo>
                <a:lnTo>
                  <a:pt x="18" y="317"/>
                </a:lnTo>
                <a:lnTo>
                  <a:pt x="20" y="314"/>
                </a:lnTo>
                <a:lnTo>
                  <a:pt x="22" y="312"/>
                </a:lnTo>
                <a:lnTo>
                  <a:pt x="24" y="309"/>
                </a:lnTo>
                <a:lnTo>
                  <a:pt x="26" y="307"/>
                </a:lnTo>
                <a:lnTo>
                  <a:pt x="28" y="305"/>
                </a:lnTo>
                <a:lnTo>
                  <a:pt x="30" y="303"/>
                </a:lnTo>
                <a:lnTo>
                  <a:pt x="32" y="300"/>
                </a:lnTo>
                <a:lnTo>
                  <a:pt x="34" y="298"/>
                </a:lnTo>
                <a:lnTo>
                  <a:pt x="36" y="296"/>
                </a:lnTo>
                <a:lnTo>
                  <a:pt x="38" y="294"/>
                </a:lnTo>
                <a:lnTo>
                  <a:pt x="40" y="292"/>
                </a:lnTo>
                <a:lnTo>
                  <a:pt x="42" y="290"/>
                </a:lnTo>
                <a:lnTo>
                  <a:pt x="44" y="289"/>
                </a:lnTo>
                <a:lnTo>
                  <a:pt x="46" y="287"/>
                </a:lnTo>
                <a:lnTo>
                  <a:pt x="48" y="285"/>
                </a:lnTo>
                <a:lnTo>
                  <a:pt x="50" y="283"/>
                </a:lnTo>
                <a:lnTo>
                  <a:pt x="52" y="282"/>
                </a:lnTo>
                <a:lnTo>
                  <a:pt x="54" y="280"/>
                </a:lnTo>
                <a:lnTo>
                  <a:pt x="56" y="278"/>
                </a:lnTo>
                <a:lnTo>
                  <a:pt x="58" y="276"/>
                </a:lnTo>
                <a:lnTo>
                  <a:pt x="60" y="275"/>
                </a:lnTo>
                <a:lnTo>
                  <a:pt x="62" y="273"/>
                </a:lnTo>
                <a:lnTo>
                  <a:pt x="64" y="272"/>
                </a:lnTo>
                <a:lnTo>
                  <a:pt x="66" y="270"/>
                </a:lnTo>
                <a:lnTo>
                  <a:pt x="68" y="269"/>
                </a:lnTo>
                <a:lnTo>
                  <a:pt x="70" y="267"/>
                </a:lnTo>
                <a:lnTo>
                  <a:pt x="72" y="266"/>
                </a:lnTo>
                <a:lnTo>
                  <a:pt x="74" y="264"/>
                </a:lnTo>
                <a:lnTo>
                  <a:pt x="76" y="263"/>
                </a:lnTo>
                <a:lnTo>
                  <a:pt x="78" y="261"/>
                </a:lnTo>
                <a:lnTo>
                  <a:pt x="80" y="260"/>
                </a:lnTo>
                <a:lnTo>
                  <a:pt x="82" y="258"/>
                </a:lnTo>
                <a:lnTo>
                  <a:pt x="84" y="257"/>
                </a:lnTo>
                <a:lnTo>
                  <a:pt x="86" y="256"/>
                </a:lnTo>
                <a:lnTo>
                  <a:pt x="88" y="254"/>
                </a:lnTo>
                <a:lnTo>
                  <a:pt x="90" y="253"/>
                </a:lnTo>
                <a:lnTo>
                  <a:pt x="92" y="252"/>
                </a:lnTo>
                <a:lnTo>
                  <a:pt x="94" y="250"/>
                </a:lnTo>
                <a:lnTo>
                  <a:pt x="96" y="249"/>
                </a:lnTo>
                <a:lnTo>
                  <a:pt x="98" y="248"/>
                </a:lnTo>
                <a:lnTo>
                  <a:pt x="100" y="247"/>
                </a:lnTo>
                <a:lnTo>
                  <a:pt x="102" y="245"/>
                </a:lnTo>
                <a:lnTo>
                  <a:pt x="104" y="244"/>
                </a:lnTo>
                <a:lnTo>
                  <a:pt x="106" y="243"/>
                </a:lnTo>
                <a:lnTo>
                  <a:pt x="108" y="242"/>
                </a:lnTo>
                <a:lnTo>
                  <a:pt x="110" y="240"/>
                </a:lnTo>
                <a:lnTo>
                  <a:pt x="112" y="239"/>
                </a:lnTo>
                <a:lnTo>
                  <a:pt x="114" y="238"/>
                </a:lnTo>
                <a:lnTo>
                  <a:pt x="116" y="237"/>
                </a:lnTo>
                <a:lnTo>
                  <a:pt x="118" y="236"/>
                </a:lnTo>
                <a:lnTo>
                  <a:pt x="120" y="234"/>
                </a:lnTo>
                <a:lnTo>
                  <a:pt x="122" y="233"/>
                </a:lnTo>
                <a:lnTo>
                  <a:pt x="124" y="232"/>
                </a:lnTo>
                <a:lnTo>
                  <a:pt x="126" y="231"/>
                </a:lnTo>
                <a:lnTo>
                  <a:pt x="128" y="230"/>
                </a:lnTo>
                <a:lnTo>
                  <a:pt x="130" y="229"/>
                </a:lnTo>
                <a:lnTo>
                  <a:pt x="132" y="228"/>
                </a:lnTo>
                <a:lnTo>
                  <a:pt x="134" y="227"/>
                </a:lnTo>
                <a:lnTo>
                  <a:pt x="136" y="225"/>
                </a:lnTo>
                <a:lnTo>
                  <a:pt x="138" y="224"/>
                </a:lnTo>
                <a:lnTo>
                  <a:pt x="140" y="223"/>
                </a:lnTo>
                <a:lnTo>
                  <a:pt x="142" y="222"/>
                </a:lnTo>
                <a:lnTo>
                  <a:pt x="144" y="221"/>
                </a:lnTo>
                <a:lnTo>
                  <a:pt x="146" y="220"/>
                </a:lnTo>
                <a:lnTo>
                  <a:pt x="148" y="219"/>
                </a:lnTo>
                <a:lnTo>
                  <a:pt x="150" y="218"/>
                </a:lnTo>
                <a:lnTo>
                  <a:pt x="152" y="217"/>
                </a:lnTo>
                <a:lnTo>
                  <a:pt x="154" y="216"/>
                </a:lnTo>
                <a:lnTo>
                  <a:pt x="156" y="215"/>
                </a:lnTo>
                <a:lnTo>
                  <a:pt x="158" y="214"/>
                </a:lnTo>
                <a:lnTo>
                  <a:pt x="160" y="213"/>
                </a:lnTo>
                <a:lnTo>
                  <a:pt x="162" y="212"/>
                </a:lnTo>
                <a:lnTo>
                  <a:pt x="164" y="211"/>
                </a:lnTo>
                <a:lnTo>
                  <a:pt x="166" y="210"/>
                </a:lnTo>
                <a:lnTo>
                  <a:pt x="168" y="209"/>
                </a:lnTo>
                <a:lnTo>
                  <a:pt x="170" y="208"/>
                </a:lnTo>
                <a:lnTo>
                  <a:pt x="172" y="207"/>
                </a:lnTo>
                <a:lnTo>
                  <a:pt x="174" y="206"/>
                </a:lnTo>
                <a:lnTo>
                  <a:pt x="176" y="205"/>
                </a:lnTo>
                <a:lnTo>
                  <a:pt x="178" y="204"/>
                </a:lnTo>
                <a:lnTo>
                  <a:pt x="180" y="203"/>
                </a:lnTo>
                <a:lnTo>
                  <a:pt x="182" y="202"/>
                </a:lnTo>
                <a:lnTo>
                  <a:pt x="184" y="201"/>
                </a:lnTo>
                <a:lnTo>
                  <a:pt x="186" y="200"/>
                </a:lnTo>
                <a:lnTo>
                  <a:pt x="188" y="199"/>
                </a:lnTo>
                <a:lnTo>
                  <a:pt x="190" y="198"/>
                </a:lnTo>
                <a:lnTo>
                  <a:pt x="192" y="197"/>
                </a:lnTo>
                <a:lnTo>
                  <a:pt x="194" y="196"/>
                </a:lnTo>
                <a:lnTo>
                  <a:pt x="196" y="195"/>
                </a:lnTo>
                <a:lnTo>
                  <a:pt x="198" y="195"/>
                </a:lnTo>
                <a:lnTo>
                  <a:pt x="200" y="194"/>
                </a:lnTo>
                <a:lnTo>
                  <a:pt x="202" y="193"/>
                </a:lnTo>
                <a:lnTo>
                  <a:pt x="204" y="192"/>
                </a:lnTo>
                <a:lnTo>
                  <a:pt x="206" y="191"/>
                </a:lnTo>
                <a:lnTo>
                  <a:pt x="208" y="190"/>
                </a:lnTo>
                <a:lnTo>
                  <a:pt x="210" y="189"/>
                </a:lnTo>
                <a:lnTo>
                  <a:pt x="212" y="188"/>
                </a:lnTo>
                <a:lnTo>
                  <a:pt x="214" y="187"/>
                </a:lnTo>
                <a:lnTo>
                  <a:pt x="216" y="186"/>
                </a:lnTo>
                <a:lnTo>
                  <a:pt x="218" y="186"/>
                </a:lnTo>
                <a:lnTo>
                  <a:pt x="220" y="185"/>
                </a:lnTo>
                <a:lnTo>
                  <a:pt x="222" y="184"/>
                </a:lnTo>
                <a:lnTo>
                  <a:pt x="224" y="183"/>
                </a:lnTo>
                <a:lnTo>
                  <a:pt x="226" y="182"/>
                </a:lnTo>
                <a:lnTo>
                  <a:pt x="228" y="181"/>
                </a:lnTo>
                <a:lnTo>
                  <a:pt x="230" y="180"/>
                </a:lnTo>
                <a:lnTo>
                  <a:pt x="232" y="180"/>
                </a:lnTo>
                <a:lnTo>
                  <a:pt x="234" y="179"/>
                </a:lnTo>
                <a:lnTo>
                  <a:pt x="236" y="178"/>
                </a:lnTo>
                <a:lnTo>
                  <a:pt x="238" y="177"/>
                </a:lnTo>
                <a:lnTo>
                  <a:pt x="240" y="176"/>
                </a:lnTo>
                <a:lnTo>
                  <a:pt x="242" y="175"/>
                </a:lnTo>
                <a:lnTo>
                  <a:pt x="244" y="175"/>
                </a:lnTo>
                <a:lnTo>
                  <a:pt x="246" y="174"/>
                </a:lnTo>
                <a:lnTo>
                  <a:pt x="248" y="173"/>
                </a:lnTo>
                <a:lnTo>
                  <a:pt x="250" y="172"/>
                </a:lnTo>
                <a:lnTo>
                  <a:pt x="252" y="171"/>
                </a:lnTo>
                <a:lnTo>
                  <a:pt x="254" y="171"/>
                </a:lnTo>
                <a:lnTo>
                  <a:pt x="256" y="170"/>
                </a:lnTo>
                <a:lnTo>
                  <a:pt x="258" y="169"/>
                </a:lnTo>
                <a:lnTo>
                  <a:pt x="260" y="168"/>
                </a:lnTo>
                <a:lnTo>
                  <a:pt x="262" y="167"/>
                </a:lnTo>
                <a:lnTo>
                  <a:pt x="264" y="167"/>
                </a:lnTo>
                <a:lnTo>
                  <a:pt x="266" y="166"/>
                </a:lnTo>
                <a:lnTo>
                  <a:pt x="268" y="165"/>
                </a:lnTo>
                <a:lnTo>
                  <a:pt x="270" y="164"/>
                </a:lnTo>
                <a:lnTo>
                  <a:pt x="272" y="163"/>
                </a:lnTo>
                <a:lnTo>
                  <a:pt x="274" y="163"/>
                </a:lnTo>
                <a:lnTo>
                  <a:pt x="276" y="162"/>
                </a:lnTo>
                <a:lnTo>
                  <a:pt x="278" y="161"/>
                </a:lnTo>
                <a:lnTo>
                  <a:pt x="280" y="160"/>
                </a:lnTo>
                <a:lnTo>
                  <a:pt x="282" y="159"/>
                </a:lnTo>
                <a:lnTo>
                  <a:pt x="284" y="159"/>
                </a:lnTo>
                <a:lnTo>
                  <a:pt x="286" y="158"/>
                </a:lnTo>
                <a:lnTo>
                  <a:pt x="288" y="157"/>
                </a:lnTo>
                <a:lnTo>
                  <a:pt x="290" y="156"/>
                </a:lnTo>
                <a:lnTo>
                  <a:pt x="292" y="156"/>
                </a:lnTo>
                <a:lnTo>
                  <a:pt x="294" y="155"/>
                </a:lnTo>
                <a:lnTo>
                  <a:pt x="296" y="154"/>
                </a:lnTo>
                <a:lnTo>
                  <a:pt x="298" y="153"/>
                </a:lnTo>
                <a:lnTo>
                  <a:pt x="300" y="153"/>
                </a:lnTo>
                <a:lnTo>
                  <a:pt x="302" y="152"/>
                </a:lnTo>
                <a:lnTo>
                  <a:pt x="304" y="151"/>
                </a:lnTo>
                <a:lnTo>
                  <a:pt x="306" y="150"/>
                </a:lnTo>
                <a:lnTo>
                  <a:pt x="308" y="150"/>
                </a:lnTo>
                <a:lnTo>
                  <a:pt x="310" y="149"/>
                </a:lnTo>
                <a:lnTo>
                  <a:pt x="312" y="148"/>
                </a:lnTo>
                <a:lnTo>
                  <a:pt x="314" y="148"/>
                </a:lnTo>
                <a:lnTo>
                  <a:pt x="316" y="147"/>
                </a:lnTo>
                <a:lnTo>
                  <a:pt x="318" y="146"/>
                </a:lnTo>
                <a:lnTo>
                  <a:pt x="320" y="145"/>
                </a:lnTo>
                <a:lnTo>
                  <a:pt x="322" y="145"/>
                </a:lnTo>
                <a:lnTo>
                  <a:pt x="324" y="144"/>
                </a:lnTo>
                <a:lnTo>
                  <a:pt x="326" y="143"/>
                </a:lnTo>
                <a:lnTo>
                  <a:pt x="328" y="142"/>
                </a:lnTo>
                <a:lnTo>
                  <a:pt x="330" y="142"/>
                </a:lnTo>
                <a:lnTo>
                  <a:pt x="332" y="141"/>
                </a:lnTo>
                <a:lnTo>
                  <a:pt x="334" y="140"/>
                </a:lnTo>
                <a:lnTo>
                  <a:pt x="336" y="140"/>
                </a:lnTo>
                <a:lnTo>
                  <a:pt x="338" y="139"/>
                </a:lnTo>
                <a:lnTo>
                  <a:pt x="340" y="138"/>
                </a:lnTo>
                <a:lnTo>
                  <a:pt x="342" y="138"/>
                </a:lnTo>
                <a:lnTo>
                  <a:pt x="344" y="137"/>
                </a:lnTo>
                <a:lnTo>
                  <a:pt x="346" y="136"/>
                </a:lnTo>
                <a:lnTo>
                  <a:pt x="348" y="135"/>
                </a:lnTo>
                <a:lnTo>
                  <a:pt x="350" y="135"/>
                </a:lnTo>
                <a:lnTo>
                  <a:pt x="352" y="134"/>
                </a:lnTo>
                <a:lnTo>
                  <a:pt x="354" y="133"/>
                </a:lnTo>
                <a:lnTo>
                  <a:pt x="356" y="133"/>
                </a:lnTo>
                <a:lnTo>
                  <a:pt x="358" y="132"/>
                </a:lnTo>
                <a:lnTo>
                  <a:pt x="360" y="131"/>
                </a:lnTo>
                <a:lnTo>
                  <a:pt x="362" y="131"/>
                </a:lnTo>
                <a:lnTo>
                  <a:pt x="364" y="130"/>
                </a:lnTo>
                <a:lnTo>
                  <a:pt x="366" y="129"/>
                </a:lnTo>
                <a:lnTo>
                  <a:pt x="368" y="129"/>
                </a:lnTo>
                <a:lnTo>
                  <a:pt x="370" y="128"/>
                </a:lnTo>
                <a:lnTo>
                  <a:pt x="372" y="127"/>
                </a:lnTo>
                <a:lnTo>
                  <a:pt x="374" y="127"/>
                </a:lnTo>
                <a:lnTo>
                  <a:pt x="376" y="126"/>
                </a:lnTo>
                <a:lnTo>
                  <a:pt x="378" y="125"/>
                </a:lnTo>
                <a:lnTo>
                  <a:pt x="380" y="125"/>
                </a:lnTo>
                <a:lnTo>
                  <a:pt x="382" y="124"/>
                </a:lnTo>
                <a:lnTo>
                  <a:pt x="384" y="123"/>
                </a:lnTo>
                <a:lnTo>
                  <a:pt x="386" y="123"/>
                </a:lnTo>
                <a:lnTo>
                  <a:pt x="388" y="122"/>
                </a:lnTo>
                <a:lnTo>
                  <a:pt x="390" y="121"/>
                </a:lnTo>
                <a:lnTo>
                  <a:pt x="392" y="121"/>
                </a:lnTo>
                <a:lnTo>
                  <a:pt x="394" y="120"/>
                </a:lnTo>
                <a:lnTo>
                  <a:pt x="396" y="119"/>
                </a:lnTo>
                <a:lnTo>
                  <a:pt x="398" y="119"/>
                </a:lnTo>
                <a:lnTo>
                  <a:pt x="400" y="118"/>
                </a:lnTo>
                <a:lnTo>
                  <a:pt x="402" y="117"/>
                </a:lnTo>
                <a:lnTo>
                  <a:pt x="404" y="117"/>
                </a:lnTo>
                <a:lnTo>
                  <a:pt x="406" y="116"/>
                </a:lnTo>
                <a:lnTo>
                  <a:pt x="408" y="115"/>
                </a:lnTo>
                <a:lnTo>
                  <a:pt x="410" y="115"/>
                </a:lnTo>
                <a:lnTo>
                  <a:pt x="412" y="114"/>
                </a:lnTo>
                <a:lnTo>
                  <a:pt x="414" y="114"/>
                </a:lnTo>
                <a:lnTo>
                  <a:pt x="416" y="113"/>
                </a:lnTo>
                <a:lnTo>
                  <a:pt x="418" y="112"/>
                </a:lnTo>
                <a:lnTo>
                  <a:pt x="420" y="112"/>
                </a:lnTo>
                <a:lnTo>
                  <a:pt x="422" y="111"/>
                </a:lnTo>
                <a:lnTo>
                  <a:pt x="424" y="110"/>
                </a:lnTo>
                <a:lnTo>
                  <a:pt x="426" y="110"/>
                </a:lnTo>
                <a:lnTo>
                  <a:pt x="428" y="109"/>
                </a:lnTo>
                <a:lnTo>
                  <a:pt x="430" y="108"/>
                </a:lnTo>
                <a:lnTo>
                  <a:pt x="432" y="108"/>
                </a:lnTo>
                <a:lnTo>
                  <a:pt x="434" y="107"/>
                </a:lnTo>
                <a:lnTo>
                  <a:pt x="436" y="107"/>
                </a:lnTo>
                <a:lnTo>
                  <a:pt x="438" y="106"/>
                </a:lnTo>
                <a:lnTo>
                  <a:pt x="440" y="105"/>
                </a:lnTo>
                <a:lnTo>
                  <a:pt x="442" y="105"/>
                </a:lnTo>
                <a:lnTo>
                  <a:pt x="444" y="104"/>
                </a:lnTo>
                <a:lnTo>
                  <a:pt x="446" y="104"/>
                </a:lnTo>
                <a:lnTo>
                  <a:pt x="448" y="103"/>
                </a:lnTo>
                <a:lnTo>
                  <a:pt x="450" y="102"/>
                </a:lnTo>
                <a:lnTo>
                  <a:pt x="452" y="102"/>
                </a:lnTo>
                <a:lnTo>
                  <a:pt x="454" y="101"/>
                </a:lnTo>
                <a:lnTo>
                  <a:pt x="456" y="100"/>
                </a:lnTo>
                <a:lnTo>
                  <a:pt x="458" y="100"/>
                </a:lnTo>
                <a:lnTo>
                  <a:pt x="460" y="99"/>
                </a:lnTo>
                <a:lnTo>
                  <a:pt x="462" y="99"/>
                </a:lnTo>
                <a:lnTo>
                  <a:pt x="464" y="98"/>
                </a:lnTo>
                <a:lnTo>
                  <a:pt x="466" y="97"/>
                </a:lnTo>
                <a:lnTo>
                  <a:pt x="468" y="97"/>
                </a:lnTo>
                <a:lnTo>
                  <a:pt x="470" y="96"/>
                </a:lnTo>
                <a:lnTo>
                  <a:pt x="472" y="96"/>
                </a:lnTo>
                <a:lnTo>
                  <a:pt x="474" y="95"/>
                </a:lnTo>
                <a:lnTo>
                  <a:pt x="476" y="94"/>
                </a:lnTo>
                <a:lnTo>
                  <a:pt x="478" y="94"/>
                </a:lnTo>
                <a:lnTo>
                  <a:pt x="480" y="93"/>
                </a:lnTo>
                <a:lnTo>
                  <a:pt x="482" y="93"/>
                </a:lnTo>
                <a:lnTo>
                  <a:pt x="484" y="92"/>
                </a:lnTo>
                <a:lnTo>
                  <a:pt x="486" y="92"/>
                </a:lnTo>
                <a:lnTo>
                  <a:pt x="488" y="91"/>
                </a:lnTo>
                <a:lnTo>
                  <a:pt x="490" y="90"/>
                </a:lnTo>
                <a:lnTo>
                  <a:pt x="492" y="90"/>
                </a:lnTo>
                <a:lnTo>
                  <a:pt x="494" y="89"/>
                </a:lnTo>
                <a:lnTo>
                  <a:pt x="496" y="89"/>
                </a:lnTo>
                <a:lnTo>
                  <a:pt x="498" y="88"/>
                </a:lnTo>
                <a:lnTo>
                  <a:pt x="500" y="87"/>
                </a:lnTo>
                <a:lnTo>
                  <a:pt x="502" y="87"/>
                </a:lnTo>
                <a:lnTo>
                  <a:pt x="504" y="86"/>
                </a:lnTo>
                <a:lnTo>
                  <a:pt x="506" y="86"/>
                </a:lnTo>
                <a:lnTo>
                  <a:pt x="508" y="85"/>
                </a:lnTo>
                <a:lnTo>
                  <a:pt x="510" y="85"/>
                </a:lnTo>
                <a:lnTo>
                  <a:pt x="512" y="84"/>
                </a:lnTo>
                <a:lnTo>
                  <a:pt x="514" y="83"/>
                </a:lnTo>
                <a:lnTo>
                  <a:pt x="516" y="83"/>
                </a:lnTo>
                <a:lnTo>
                  <a:pt x="518" y="82"/>
                </a:lnTo>
                <a:lnTo>
                  <a:pt x="520" y="82"/>
                </a:lnTo>
                <a:lnTo>
                  <a:pt x="522" y="81"/>
                </a:lnTo>
                <a:lnTo>
                  <a:pt x="524" y="81"/>
                </a:lnTo>
                <a:lnTo>
                  <a:pt x="526" y="80"/>
                </a:lnTo>
                <a:lnTo>
                  <a:pt x="528" y="79"/>
                </a:lnTo>
                <a:lnTo>
                  <a:pt x="530" y="79"/>
                </a:lnTo>
                <a:lnTo>
                  <a:pt x="532" y="78"/>
                </a:lnTo>
                <a:lnTo>
                  <a:pt x="534" y="78"/>
                </a:lnTo>
                <a:lnTo>
                  <a:pt x="536" y="77"/>
                </a:lnTo>
                <a:lnTo>
                  <a:pt x="538" y="77"/>
                </a:lnTo>
                <a:lnTo>
                  <a:pt x="540" y="76"/>
                </a:lnTo>
                <a:lnTo>
                  <a:pt x="542" y="76"/>
                </a:lnTo>
                <a:lnTo>
                  <a:pt x="544" y="75"/>
                </a:lnTo>
                <a:lnTo>
                  <a:pt x="546" y="74"/>
                </a:lnTo>
                <a:lnTo>
                  <a:pt x="548" y="74"/>
                </a:lnTo>
                <a:lnTo>
                  <a:pt x="550" y="73"/>
                </a:lnTo>
                <a:lnTo>
                  <a:pt x="552" y="73"/>
                </a:lnTo>
                <a:lnTo>
                  <a:pt x="554" y="72"/>
                </a:lnTo>
                <a:lnTo>
                  <a:pt x="556" y="72"/>
                </a:lnTo>
                <a:lnTo>
                  <a:pt x="558" y="71"/>
                </a:lnTo>
                <a:lnTo>
                  <a:pt x="560" y="71"/>
                </a:lnTo>
                <a:lnTo>
                  <a:pt x="562" y="70"/>
                </a:lnTo>
                <a:lnTo>
                  <a:pt x="564" y="69"/>
                </a:lnTo>
                <a:lnTo>
                  <a:pt x="566" y="69"/>
                </a:lnTo>
                <a:lnTo>
                  <a:pt x="568" y="68"/>
                </a:lnTo>
                <a:lnTo>
                  <a:pt x="570" y="68"/>
                </a:lnTo>
                <a:lnTo>
                  <a:pt x="572" y="67"/>
                </a:lnTo>
                <a:lnTo>
                  <a:pt x="574" y="67"/>
                </a:lnTo>
                <a:lnTo>
                  <a:pt x="576" y="66"/>
                </a:lnTo>
                <a:lnTo>
                  <a:pt x="578" y="66"/>
                </a:lnTo>
                <a:lnTo>
                  <a:pt x="580" y="65"/>
                </a:lnTo>
                <a:lnTo>
                  <a:pt x="582" y="65"/>
                </a:lnTo>
                <a:lnTo>
                  <a:pt x="584" y="64"/>
                </a:lnTo>
                <a:lnTo>
                  <a:pt x="586" y="63"/>
                </a:lnTo>
                <a:lnTo>
                  <a:pt x="588" y="63"/>
                </a:lnTo>
                <a:lnTo>
                  <a:pt x="590" y="62"/>
                </a:lnTo>
                <a:lnTo>
                  <a:pt x="592" y="62"/>
                </a:lnTo>
                <a:lnTo>
                  <a:pt x="594" y="61"/>
                </a:lnTo>
                <a:lnTo>
                  <a:pt x="596" y="61"/>
                </a:lnTo>
                <a:lnTo>
                  <a:pt x="598" y="60"/>
                </a:lnTo>
                <a:lnTo>
                  <a:pt x="600" y="60"/>
                </a:lnTo>
                <a:lnTo>
                  <a:pt x="602" y="59"/>
                </a:lnTo>
                <a:lnTo>
                  <a:pt x="604" y="59"/>
                </a:lnTo>
                <a:lnTo>
                  <a:pt x="606" y="58"/>
                </a:lnTo>
                <a:lnTo>
                  <a:pt x="608" y="58"/>
                </a:lnTo>
                <a:lnTo>
                  <a:pt x="610" y="57"/>
                </a:lnTo>
                <a:lnTo>
                  <a:pt x="612" y="57"/>
                </a:lnTo>
                <a:lnTo>
                  <a:pt x="614" y="56"/>
                </a:lnTo>
                <a:lnTo>
                  <a:pt x="616" y="56"/>
                </a:lnTo>
                <a:lnTo>
                  <a:pt x="618" y="55"/>
                </a:lnTo>
                <a:lnTo>
                  <a:pt x="620" y="54"/>
                </a:lnTo>
                <a:lnTo>
                  <a:pt x="622" y="54"/>
                </a:lnTo>
                <a:lnTo>
                  <a:pt x="624" y="53"/>
                </a:lnTo>
                <a:lnTo>
                  <a:pt x="626" y="53"/>
                </a:lnTo>
                <a:lnTo>
                  <a:pt x="628" y="52"/>
                </a:lnTo>
                <a:lnTo>
                  <a:pt x="630" y="52"/>
                </a:lnTo>
                <a:lnTo>
                  <a:pt x="632" y="51"/>
                </a:lnTo>
                <a:lnTo>
                  <a:pt x="634" y="51"/>
                </a:lnTo>
                <a:lnTo>
                  <a:pt x="636" y="50"/>
                </a:lnTo>
                <a:lnTo>
                  <a:pt x="638" y="50"/>
                </a:lnTo>
                <a:lnTo>
                  <a:pt x="640" y="49"/>
                </a:lnTo>
                <a:lnTo>
                  <a:pt x="642" y="49"/>
                </a:lnTo>
                <a:lnTo>
                  <a:pt x="644" y="48"/>
                </a:lnTo>
                <a:lnTo>
                  <a:pt x="646" y="48"/>
                </a:lnTo>
                <a:lnTo>
                  <a:pt x="648" y="47"/>
                </a:lnTo>
                <a:lnTo>
                  <a:pt x="650" y="47"/>
                </a:lnTo>
                <a:lnTo>
                  <a:pt x="652" y="46"/>
                </a:lnTo>
                <a:lnTo>
                  <a:pt x="654" y="46"/>
                </a:lnTo>
                <a:lnTo>
                  <a:pt x="656" y="45"/>
                </a:lnTo>
                <a:lnTo>
                  <a:pt x="658" y="45"/>
                </a:lnTo>
                <a:lnTo>
                  <a:pt x="660" y="44"/>
                </a:lnTo>
                <a:lnTo>
                  <a:pt x="662" y="44"/>
                </a:lnTo>
                <a:lnTo>
                  <a:pt x="664" y="43"/>
                </a:lnTo>
                <a:lnTo>
                  <a:pt x="666" y="43"/>
                </a:lnTo>
                <a:lnTo>
                  <a:pt x="668" y="42"/>
                </a:lnTo>
                <a:lnTo>
                  <a:pt x="670" y="42"/>
                </a:lnTo>
                <a:lnTo>
                  <a:pt x="672" y="41"/>
                </a:lnTo>
                <a:lnTo>
                  <a:pt x="674" y="41"/>
                </a:lnTo>
                <a:lnTo>
                  <a:pt x="676" y="40"/>
                </a:lnTo>
                <a:lnTo>
                  <a:pt x="678" y="40"/>
                </a:lnTo>
                <a:lnTo>
                  <a:pt x="680" y="39"/>
                </a:lnTo>
                <a:lnTo>
                  <a:pt x="682" y="39"/>
                </a:lnTo>
                <a:lnTo>
                  <a:pt x="684" y="38"/>
                </a:lnTo>
                <a:lnTo>
                  <a:pt x="686" y="38"/>
                </a:lnTo>
                <a:lnTo>
                  <a:pt x="688" y="37"/>
                </a:lnTo>
                <a:lnTo>
                  <a:pt x="690" y="37"/>
                </a:lnTo>
                <a:lnTo>
                  <a:pt x="692" y="36"/>
                </a:lnTo>
                <a:lnTo>
                  <a:pt x="694" y="36"/>
                </a:lnTo>
                <a:lnTo>
                  <a:pt x="696" y="35"/>
                </a:lnTo>
                <a:lnTo>
                  <a:pt x="698" y="35"/>
                </a:lnTo>
                <a:lnTo>
                  <a:pt x="700" y="34"/>
                </a:lnTo>
                <a:lnTo>
                  <a:pt x="702" y="34"/>
                </a:lnTo>
                <a:lnTo>
                  <a:pt x="704" y="33"/>
                </a:lnTo>
                <a:lnTo>
                  <a:pt x="706" y="33"/>
                </a:lnTo>
                <a:lnTo>
                  <a:pt x="708" y="32"/>
                </a:lnTo>
                <a:lnTo>
                  <a:pt x="710" y="32"/>
                </a:lnTo>
                <a:lnTo>
                  <a:pt x="712" y="31"/>
                </a:lnTo>
                <a:lnTo>
                  <a:pt x="714" y="31"/>
                </a:lnTo>
                <a:lnTo>
                  <a:pt x="716" y="30"/>
                </a:lnTo>
                <a:lnTo>
                  <a:pt x="718" y="30"/>
                </a:lnTo>
                <a:lnTo>
                  <a:pt x="720" y="29"/>
                </a:lnTo>
                <a:lnTo>
                  <a:pt x="722" y="29"/>
                </a:lnTo>
                <a:lnTo>
                  <a:pt x="724" y="28"/>
                </a:lnTo>
                <a:lnTo>
                  <a:pt x="726" y="28"/>
                </a:lnTo>
                <a:lnTo>
                  <a:pt x="728" y="27"/>
                </a:lnTo>
                <a:lnTo>
                  <a:pt x="730" y="27"/>
                </a:lnTo>
                <a:lnTo>
                  <a:pt x="732" y="27"/>
                </a:lnTo>
                <a:lnTo>
                  <a:pt x="734" y="26"/>
                </a:lnTo>
                <a:lnTo>
                  <a:pt x="736" y="26"/>
                </a:lnTo>
                <a:lnTo>
                  <a:pt x="738" y="25"/>
                </a:lnTo>
                <a:lnTo>
                  <a:pt x="740" y="25"/>
                </a:lnTo>
                <a:lnTo>
                  <a:pt x="742" y="24"/>
                </a:lnTo>
                <a:lnTo>
                  <a:pt x="744" y="24"/>
                </a:lnTo>
                <a:lnTo>
                  <a:pt x="746" y="23"/>
                </a:lnTo>
                <a:lnTo>
                  <a:pt x="748" y="23"/>
                </a:lnTo>
                <a:lnTo>
                  <a:pt x="750" y="22"/>
                </a:lnTo>
                <a:lnTo>
                  <a:pt x="752" y="22"/>
                </a:lnTo>
                <a:lnTo>
                  <a:pt x="754" y="21"/>
                </a:lnTo>
                <a:lnTo>
                  <a:pt x="756" y="21"/>
                </a:lnTo>
                <a:lnTo>
                  <a:pt x="758" y="20"/>
                </a:lnTo>
                <a:lnTo>
                  <a:pt x="760" y="20"/>
                </a:lnTo>
                <a:lnTo>
                  <a:pt x="762" y="19"/>
                </a:lnTo>
                <a:lnTo>
                  <a:pt x="764" y="19"/>
                </a:lnTo>
                <a:lnTo>
                  <a:pt x="766" y="18"/>
                </a:lnTo>
                <a:lnTo>
                  <a:pt x="768" y="18"/>
                </a:lnTo>
                <a:lnTo>
                  <a:pt x="770" y="17"/>
                </a:lnTo>
                <a:lnTo>
                  <a:pt x="772" y="17"/>
                </a:lnTo>
                <a:lnTo>
                  <a:pt x="774" y="17"/>
                </a:lnTo>
                <a:lnTo>
                  <a:pt x="776" y="16"/>
                </a:lnTo>
                <a:lnTo>
                  <a:pt x="778" y="16"/>
                </a:lnTo>
                <a:lnTo>
                  <a:pt x="780" y="15"/>
                </a:lnTo>
                <a:lnTo>
                  <a:pt x="782" y="15"/>
                </a:lnTo>
                <a:lnTo>
                  <a:pt x="784" y="14"/>
                </a:lnTo>
                <a:lnTo>
                  <a:pt x="786" y="14"/>
                </a:lnTo>
                <a:lnTo>
                  <a:pt x="788" y="13"/>
                </a:lnTo>
                <a:lnTo>
                  <a:pt x="790" y="13"/>
                </a:lnTo>
                <a:lnTo>
                  <a:pt x="792" y="12"/>
                </a:lnTo>
                <a:lnTo>
                  <a:pt x="794" y="12"/>
                </a:lnTo>
                <a:lnTo>
                  <a:pt x="796" y="11"/>
                </a:lnTo>
                <a:lnTo>
                  <a:pt x="798" y="11"/>
                </a:lnTo>
                <a:lnTo>
                  <a:pt x="800" y="11"/>
                </a:lnTo>
                <a:lnTo>
                  <a:pt x="802" y="10"/>
                </a:lnTo>
                <a:lnTo>
                  <a:pt x="804" y="10"/>
                </a:lnTo>
                <a:lnTo>
                  <a:pt x="806" y="9"/>
                </a:lnTo>
                <a:lnTo>
                  <a:pt x="808" y="9"/>
                </a:lnTo>
                <a:lnTo>
                  <a:pt x="810" y="8"/>
                </a:lnTo>
                <a:lnTo>
                  <a:pt x="812" y="8"/>
                </a:lnTo>
                <a:lnTo>
                  <a:pt x="814" y="7"/>
                </a:lnTo>
                <a:lnTo>
                  <a:pt x="816" y="7"/>
                </a:lnTo>
                <a:lnTo>
                  <a:pt x="818" y="6"/>
                </a:lnTo>
                <a:lnTo>
                  <a:pt x="820" y="6"/>
                </a:lnTo>
                <a:lnTo>
                  <a:pt x="822" y="6"/>
                </a:lnTo>
                <a:lnTo>
                  <a:pt x="824" y="5"/>
                </a:lnTo>
                <a:lnTo>
                  <a:pt x="826" y="5"/>
                </a:lnTo>
                <a:lnTo>
                  <a:pt x="828" y="4"/>
                </a:lnTo>
                <a:lnTo>
                  <a:pt x="830" y="4"/>
                </a:lnTo>
                <a:lnTo>
                  <a:pt x="832" y="3"/>
                </a:lnTo>
                <a:lnTo>
                  <a:pt x="834" y="3"/>
                </a:lnTo>
                <a:lnTo>
                  <a:pt x="836" y="2"/>
                </a:lnTo>
                <a:lnTo>
                  <a:pt x="838" y="2"/>
                </a:lnTo>
                <a:lnTo>
                  <a:pt x="840" y="1"/>
                </a:lnTo>
                <a:lnTo>
                  <a:pt x="842" y="1"/>
                </a:lnTo>
                <a:lnTo>
                  <a:pt x="844" y="1"/>
                </a:lnTo>
                <a:lnTo>
                  <a:pt x="845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44" name="Freeform 131"/>
          <p:cNvSpPr>
            <a:spLocks/>
          </p:cNvSpPr>
          <p:nvPr/>
        </p:nvSpPr>
        <p:spPr bwMode="auto">
          <a:xfrm>
            <a:off x="2184401" y="5264150"/>
            <a:ext cx="2549525" cy="787400"/>
          </a:xfrm>
          <a:custGeom>
            <a:avLst/>
            <a:gdLst>
              <a:gd name="T0" fmla="*/ 2147483647 w 845"/>
              <a:gd name="T1" fmla="*/ 2147483647 h 116"/>
              <a:gd name="T2" fmla="*/ 2147483647 w 845"/>
              <a:gd name="T3" fmla="*/ 2147483647 h 116"/>
              <a:gd name="T4" fmla="*/ 2147483647 w 845"/>
              <a:gd name="T5" fmla="*/ 2147483647 h 116"/>
              <a:gd name="T6" fmla="*/ 2147483647 w 845"/>
              <a:gd name="T7" fmla="*/ 2147483647 h 116"/>
              <a:gd name="T8" fmla="*/ 2147483647 w 845"/>
              <a:gd name="T9" fmla="*/ 2147483647 h 116"/>
              <a:gd name="T10" fmla="*/ 2147483647 w 845"/>
              <a:gd name="T11" fmla="*/ 2147483647 h 116"/>
              <a:gd name="T12" fmla="*/ 2147483647 w 845"/>
              <a:gd name="T13" fmla="*/ 2147483647 h 116"/>
              <a:gd name="T14" fmla="*/ 2147483647 w 845"/>
              <a:gd name="T15" fmla="*/ 2147483647 h 116"/>
              <a:gd name="T16" fmla="*/ 2147483647 w 845"/>
              <a:gd name="T17" fmla="*/ 2147483647 h 116"/>
              <a:gd name="T18" fmla="*/ 2147483647 w 845"/>
              <a:gd name="T19" fmla="*/ 2147483647 h 116"/>
              <a:gd name="T20" fmla="*/ 2147483647 w 845"/>
              <a:gd name="T21" fmla="*/ 2147483647 h 116"/>
              <a:gd name="T22" fmla="*/ 2147483647 w 845"/>
              <a:gd name="T23" fmla="*/ 2147483647 h 116"/>
              <a:gd name="T24" fmla="*/ 2147483647 w 845"/>
              <a:gd name="T25" fmla="*/ 2147483647 h 116"/>
              <a:gd name="T26" fmla="*/ 2147483647 w 845"/>
              <a:gd name="T27" fmla="*/ 2147483647 h 116"/>
              <a:gd name="T28" fmla="*/ 2147483647 w 845"/>
              <a:gd name="T29" fmla="*/ 2147483647 h 116"/>
              <a:gd name="T30" fmla="*/ 2147483647 w 845"/>
              <a:gd name="T31" fmla="*/ 2147483647 h 116"/>
              <a:gd name="T32" fmla="*/ 2147483647 w 845"/>
              <a:gd name="T33" fmla="*/ 2147483647 h 116"/>
              <a:gd name="T34" fmla="*/ 2147483647 w 845"/>
              <a:gd name="T35" fmla="*/ 2147483647 h 116"/>
              <a:gd name="T36" fmla="*/ 2147483647 w 845"/>
              <a:gd name="T37" fmla="*/ 2147483647 h 116"/>
              <a:gd name="T38" fmla="*/ 2147483647 w 845"/>
              <a:gd name="T39" fmla="*/ 2147483647 h 116"/>
              <a:gd name="T40" fmla="*/ 2147483647 w 845"/>
              <a:gd name="T41" fmla="*/ 2147483647 h 116"/>
              <a:gd name="T42" fmla="*/ 2147483647 w 845"/>
              <a:gd name="T43" fmla="*/ 2147483647 h 116"/>
              <a:gd name="T44" fmla="*/ 2147483647 w 845"/>
              <a:gd name="T45" fmla="*/ 2147483647 h 116"/>
              <a:gd name="T46" fmla="*/ 2147483647 w 845"/>
              <a:gd name="T47" fmla="*/ 2147483647 h 116"/>
              <a:gd name="T48" fmla="*/ 2147483647 w 845"/>
              <a:gd name="T49" fmla="*/ 2147483647 h 116"/>
              <a:gd name="T50" fmla="*/ 2147483647 w 845"/>
              <a:gd name="T51" fmla="*/ 2147483647 h 116"/>
              <a:gd name="T52" fmla="*/ 2147483647 w 845"/>
              <a:gd name="T53" fmla="*/ 2147483647 h 116"/>
              <a:gd name="T54" fmla="*/ 2147483647 w 845"/>
              <a:gd name="T55" fmla="*/ 2147483647 h 116"/>
              <a:gd name="T56" fmla="*/ 2147483647 w 845"/>
              <a:gd name="T57" fmla="*/ 2147483647 h 116"/>
              <a:gd name="T58" fmla="*/ 2147483647 w 845"/>
              <a:gd name="T59" fmla="*/ 2147483647 h 116"/>
              <a:gd name="T60" fmla="*/ 2147483647 w 845"/>
              <a:gd name="T61" fmla="*/ 2147483647 h 116"/>
              <a:gd name="T62" fmla="*/ 2147483647 w 845"/>
              <a:gd name="T63" fmla="*/ 2147483647 h 116"/>
              <a:gd name="T64" fmla="*/ 2147483647 w 845"/>
              <a:gd name="T65" fmla="*/ 2147483647 h 116"/>
              <a:gd name="T66" fmla="*/ 2147483647 w 845"/>
              <a:gd name="T67" fmla="*/ 2147483647 h 116"/>
              <a:gd name="T68" fmla="*/ 2147483647 w 845"/>
              <a:gd name="T69" fmla="*/ 2147483647 h 116"/>
              <a:gd name="T70" fmla="*/ 2147483647 w 845"/>
              <a:gd name="T71" fmla="*/ 2147483647 h 116"/>
              <a:gd name="T72" fmla="*/ 2147483647 w 845"/>
              <a:gd name="T73" fmla="*/ 2147483647 h 116"/>
              <a:gd name="T74" fmla="*/ 2147483647 w 845"/>
              <a:gd name="T75" fmla="*/ 2147483647 h 116"/>
              <a:gd name="T76" fmla="*/ 2147483647 w 845"/>
              <a:gd name="T77" fmla="*/ 2147483647 h 116"/>
              <a:gd name="T78" fmla="*/ 2147483647 w 845"/>
              <a:gd name="T79" fmla="*/ 2147483647 h 116"/>
              <a:gd name="T80" fmla="*/ 2147483647 w 845"/>
              <a:gd name="T81" fmla="*/ 2147483647 h 116"/>
              <a:gd name="T82" fmla="*/ 2147483647 w 845"/>
              <a:gd name="T83" fmla="*/ 2147483647 h 116"/>
              <a:gd name="T84" fmla="*/ 2147483647 w 845"/>
              <a:gd name="T85" fmla="*/ 2147483647 h 116"/>
              <a:gd name="T86" fmla="*/ 2147483647 w 845"/>
              <a:gd name="T87" fmla="*/ 2147483647 h 116"/>
              <a:gd name="T88" fmla="*/ 2147483647 w 845"/>
              <a:gd name="T89" fmla="*/ 2147483647 h 116"/>
              <a:gd name="T90" fmla="*/ 2147483647 w 845"/>
              <a:gd name="T91" fmla="*/ 2147483647 h 116"/>
              <a:gd name="T92" fmla="*/ 2147483647 w 845"/>
              <a:gd name="T93" fmla="*/ 2147483647 h 116"/>
              <a:gd name="T94" fmla="*/ 2147483647 w 845"/>
              <a:gd name="T95" fmla="*/ 2147483647 h 116"/>
              <a:gd name="T96" fmla="*/ 2147483647 w 845"/>
              <a:gd name="T97" fmla="*/ 2147483647 h 116"/>
              <a:gd name="T98" fmla="*/ 2147483647 w 845"/>
              <a:gd name="T99" fmla="*/ 2147483647 h 116"/>
              <a:gd name="T100" fmla="*/ 2147483647 w 845"/>
              <a:gd name="T101" fmla="*/ 2147483647 h 116"/>
              <a:gd name="T102" fmla="*/ 2147483647 w 845"/>
              <a:gd name="T103" fmla="*/ 2147483647 h 116"/>
              <a:gd name="T104" fmla="*/ 2147483647 w 845"/>
              <a:gd name="T105" fmla="*/ 2147483647 h 116"/>
              <a:gd name="T106" fmla="*/ 2147483647 w 845"/>
              <a:gd name="T107" fmla="*/ 2147483647 h 116"/>
              <a:gd name="T108" fmla="*/ 2147483647 w 845"/>
              <a:gd name="T109" fmla="*/ 2147483647 h 116"/>
              <a:gd name="T110" fmla="*/ 2147483647 w 845"/>
              <a:gd name="T111" fmla="*/ 2147483647 h 116"/>
              <a:gd name="T112" fmla="*/ 2147483647 w 845"/>
              <a:gd name="T113" fmla="*/ 2147483647 h 116"/>
              <a:gd name="T114" fmla="*/ 2147483647 w 845"/>
              <a:gd name="T115" fmla="*/ 2147483647 h 116"/>
              <a:gd name="T116" fmla="*/ 2147483647 w 845"/>
              <a:gd name="T117" fmla="*/ 2147483647 h 116"/>
              <a:gd name="T118" fmla="*/ 2147483647 w 845"/>
              <a:gd name="T119" fmla="*/ 2147483647 h 11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45"/>
              <a:gd name="T181" fmla="*/ 0 h 116"/>
              <a:gd name="T182" fmla="*/ 845 w 845"/>
              <a:gd name="T183" fmla="*/ 116 h 11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45" h="116">
                <a:moveTo>
                  <a:pt x="0" y="116"/>
                </a:moveTo>
                <a:lnTo>
                  <a:pt x="2" y="115"/>
                </a:lnTo>
                <a:lnTo>
                  <a:pt x="4" y="113"/>
                </a:lnTo>
                <a:lnTo>
                  <a:pt x="6" y="112"/>
                </a:lnTo>
                <a:lnTo>
                  <a:pt x="8" y="111"/>
                </a:lnTo>
                <a:lnTo>
                  <a:pt x="10" y="109"/>
                </a:lnTo>
                <a:lnTo>
                  <a:pt x="12" y="108"/>
                </a:lnTo>
                <a:lnTo>
                  <a:pt x="14" y="107"/>
                </a:lnTo>
                <a:lnTo>
                  <a:pt x="16" y="106"/>
                </a:lnTo>
                <a:lnTo>
                  <a:pt x="18" y="106"/>
                </a:lnTo>
                <a:lnTo>
                  <a:pt x="20" y="105"/>
                </a:lnTo>
                <a:lnTo>
                  <a:pt x="22" y="104"/>
                </a:lnTo>
                <a:lnTo>
                  <a:pt x="24" y="103"/>
                </a:lnTo>
                <a:lnTo>
                  <a:pt x="26" y="102"/>
                </a:lnTo>
                <a:lnTo>
                  <a:pt x="28" y="101"/>
                </a:lnTo>
                <a:lnTo>
                  <a:pt x="30" y="101"/>
                </a:lnTo>
                <a:lnTo>
                  <a:pt x="32" y="100"/>
                </a:lnTo>
                <a:lnTo>
                  <a:pt x="34" y="99"/>
                </a:lnTo>
                <a:lnTo>
                  <a:pt x="36" y="99"/>
                </a:lnTo>
                <a:lnTo>
                  <a:pt x="38" y="98"/>
                </a:lnTo>
                <a:lnTo>
                  <a:pt x="40" y="97"/>
                </a:lnTo>
                <a:lnTo>
                  <a:pt x="42" y="97"/>
                </a:lnTo>
                <a:lnTo>
                  <a:pt x="44" y="96"/>
                </a:lnTo>
                <a:lnTo>
                  <a:pt x="46" y="95"/>
                </a:lnTo>
                <a:lnTo>
                  <a:pt x="48" y="95"/>
                </a:lnTo>
                <a:lnTo>
                  <a:pt x="50" y="94"/>
                </a:lnTo>
                <a:lnTo>
                  <a:pt x="52" y="94"/>
                </a:lnTo>
                <a:lnTo>
                  <a:pt x="54" y="93"/>
                </a:lnTo>
                <a:lnTo>
                  <a:pt x="56" y="93"/>
                </a:lnTo>
                <a:lnTo>
                  <a:pt x="58" y="92"/>
                </a:lnTo>
                <a:lnTo>
                  <a:pt x="60" y="92"/>
                </a:lnTo>
                <a:lnTo>
                  <a:pt x="62" y="91"/>
                </a:lnTo>
                <a:lnTo>
                  <a:pt x="64" y="90"/>
                </a:lnTo>
                <a:lnTo>
                  <a:pt x="66" y="90"/>
                </a:lnTo>
                <a:lnTo>
                  <a:pt x="68" y="89"/>
                </a:lnTo>
                <a:lnTo>
                  <a:pt x="70" y="89"/>
                </a:lnTo>
                <a:lnTo>
                  <a:pt x="72" y="88"/>
                </a:lnTo>
                <a:lnTo>
                  <a:pt x="74" y="88"/>
                </a:lnTo>
                <a:lnTo>
                  <a:pt x="76" y="87"/>
                </a:lnTo>
                <a:lnTo>
                  <a:pt x="78" y="87"/>
                </a:lnTo>
                <a:lnTo>
                  <a:pt x="80" y="87"/>
                </a:lnTo>
                <a:lnTo>
                  <a:pt x="82" y="86"/>
                </a:lnTo>
                <a:lnTo>
                  <a:pt x="84" y="86"/>
                </a:lnTo>
                <a:lnTo>
                  <a:pt x="86" y="85"/>
                </a:lnTo>
                <a:lnTo>
                  <a:pt x="88" y="85"/>
                </a:lnTo>
                <a:lnTo>
                  <a:pt x="90" y="84"/>
                </a:lnTo>
                <a:lnTo>
                  <a:pt x="92" y="84"/>
                </a:lnTo>
                <a:lnTo>
                  <a:pt x="94" y="83"/>
                </a:lnTo>
                <a:lnTo>
                  <a:pt x="96" y="83"/>
                </a:lnTo>
                <a:lnTo>
                  <a:pt x="98" y="82"/>
                </a:lnTo>
                <a:lnTo>
                  <a:pt x="100" y="82"/>
                </a:lnTo>
                <a:lnTo>
                  <a:pt x="102" y="82"/>
                </a:lnTo>
                <a:lnTo>
                  <a:pt x="104" y="81"/>
                </a:lnTo>
                <a:lnTo>
                  <a:pt x="106" y="81"/>
                </a:lnTo>
                <a:lnTo>
                  <a:pt x="108" y="80"/>
                </a:lnTo>
                <a:lnTo>
                  <a:pt x="110" y="80"/>
                </a:lnTo>
                <a:lnTo>
                  <a:pt x="112" y="80"/>
                </a:lnTo>
                <a:lnTo>
                  <a:pt x="114" y="79"/>
                </a:lnTo>
                <a:lnTo>
                  <a:pt x="116" y="79"/>
                </a:lnTo>
                <a:lnTo>
                  <a:pt x="118" y="78"/>
                </a:lnTo>
                <a:lnTo>
                  <a:pt x="120" y="78"/>
                </a:lnTo>
                <a:lnTo>
                  <a:pt x="122" y="78"/>
                </a:lnTo>
                <a:lnTo>
                  <a:pt x="124" y="77"/>
                </a:lnTo>
                <a:lnTo>
                  <a:pt x="126" y="77"/>
                </a:lnTo>
                <a:lnTo>
                  <a:pt x="128" y="77"/>
                </a:lnTo>
                <a:lnTo>
                  <a:pt x="130" y="76"/>
                </a:lnTo>
                <a:lnTo>
                  <a:pt x="132" y="76"/>
                </a:lnTo>
                <a:lnTo>
                  <a:pt x="134" y="75"/>
                </a:lnTo>
                <a:lnTo>
                  <a:pt x="136" y="75"/>
                </a:lnTo>
                <a:lnTo>
                  <a:pt x="138" y="75"/>
                </a:lnTo>
                <a:lnTo>
                  <a:pt x="140" y="74"/>
                </a:lnTo>
                <a:lnTo>
                  <a:pt x="142" y="74"/>
                </a:lnTo>
                <a:lnTo>
                  <a:pt x="144" y="74"/>
                </a:lnTo>
                <a:lnTo>
                  <a:pt x="146" y="73"/>
                </a:lnTo>
                <a:lnTo>
                  <a:pt x="148" y="73"/>
                </a:lnTo>
                <a:lnTo>
                  <a:pt x="150" y="73"/>
                </a:lnTo>
                <a:lnTo>
                  <a:pt x="152" y="72"/>
                </a:lnTo>
                <a:lnTo>
                  <a:pt x="154" y="72"/>
                </a:lnTo>
                <a:lnTo>
                  <a:pt x="156" y="71"/>
                </a:lnTo>
                <a:lnTo>
                  <a:pt x="158" y="71"/>
                </a:lnTo>
                <a:lnTo>
                  <a:pt x="160" y="71"/>
                </a:lnTo>
                <a:lnTo>
                  <a:pt x="162" y="70"/>
                </a:lnTo>
                <a:lnTo>
                  <a:pt x="164" y="70"/>
                </a:lnTo>
                <a:lnTo>
                  <a:pt x="166" y="70"/>
                </a:lnTo>
                <a:lnTo>
                  <a:pt x="168" y="69"/>
                </a:lnTo>
                <a:lnTo>
                  <a:pt x="170" y="69"/>
                </a:lnTo>
                <a:lnTo>
                  <a:pt x="172" y="69"/>
                </a:lnTo>
                <a:lnTo>
                  <a:pt x="174" y="69"/>
                </a:lnTo>
                <a:lnTo>
                  <a:pt x="176" y="68"/>
                </a:lnTo>
                <a:lnTo>
                  <a:pt x="178" y="68"/>
                </a:lnTo>
                <a:lnTo>
                  <a:pt x="180" y="68"/>
                </a:lnTo>
                <a:lnTo>
                  <a:pt x="182" y="67"/>
                </a:lnTo>
                <a:lnTo>
                  <a:pt x="184" y="67"/>
                </a:lnTo>
                <a:lnTo>
                  <a:pt x="186" y="67"/>
                </a:lnTo>
                <a:lnTo>
                  <a:pt x="188" y="66"/>
                </a:lnTo>
                <a:lnTo>
                  <a:pt x="190" y="66"/>
                </a:lnTo>
                <a:lnTo>
                  <a:pt x="192" y="66"/>
                </a:lnTo>
                <a:lnTo>
                  <a:pt x="194" y="65"/>
                </a:lnTo>
                <a:lnTo>
                  <a:pt x="196" y="65"/>
                </a:lnTo>
                <a:lnTo>
                  <a:pt x="198" y="65"/>
                </a:lnTo>
                <a:lnTo>
                  <a:pt x="200" y="64"/>
                </a:lnTo>
                <a:lnTo>
                  <a:pt x="202" y="64"/>
                </a:lnTo>
                <a:lnTo>
                  <a:pt x="204" y="64"/>
                </a:lnTo>
                <a:lnTo>
                  <a:pt x="206" y="64"/>
                </a:lnTo>
                <a:lnTo>
                  <a:pt x="208" y="63"/>
                </a:lnTo>
                <a:lnTo>
                  <a:pt x="210" y="63"/>
                </a:lnTo>
                <a:lnTo>
                  <a:pt x="212" y="63"/>
                </a:lnTo>
                <a:lnTo>
                  <a:pt x="214" y="62"/>
                </a:lnTo>
                <a:lnTo>
                  <a:pt x="216" y="62"/>
                </a:lnTo>
                <a:lnTo>
                  <a:pt x="218" y="62"/>
                </a:lnTo>
                <a:lnTo>
                  <a:pt x="220" y="61"/>
                </a:lnTo>
                <a:lnTo>
                  <a:pt x="222" y="61"/>
                </a:lnTo>
                <a:lnTo>
                  <a:pt x="224" y="61"/>
                </a:lnTo>
                <a:lnTo>
                  <a:pt x="226" y="61"/>
                </a:lnTo>
                <a:lnTo>
                  <a:pt x="228" y="60"/>
                </a:lnTo>
                <a:lnTo>
                  <a:pt x="230" y="60"/>
                </a:lnTo>
                <a:lnTo>
                  <a:pt x="232" y="60"/>
                </a:lnTo>
                <a:lnTo>
                  <a:pt x="234" y="59"/>
                </a:lnTo>
                <a:lnTo>
                  <a:pt x="236" y="59"/>
                </a:lnTo>
                <a:lnTo>
                  <a:pt x="238" y="59"/>
                </a:lnTo>
                <a:lnTo>
                  <a:pt x="240" y="59"/>
                </a:lnTo>
                <a:lnTo>
                  <a:pt x="242" y="58"/>
                </a:lnTo>
                <a:lnTo>
                  <a:pt x="244" y="58"/>
                </a:lnTo>
                <a:lnTo>
                  <a:pt x="246" y="58"/>
                </a:lnTo>
                <a:lnTo>
                  <a:pt x="248" y="58"/>
                </a:lnTo>
                <a:lnTo>
                  <a:pt x="250" y="57"/>
                </a:lnTo>
                <a:lnTo>
                  <a:pt x="252" y="57"/>
                </a:lnTo>
                <a:lnTo>
                  <a:pt x="254" y="57"/>
                </a:lnTo>
                <a:lnTo>
                  <a:pt x="256" y="56"/>
                </a:lnTo>
                <a:lnTo>
                  <a:pt x="258" y="56"/>
                </a:lnTo>
                <a:lnTo>
                  <a:pt x="260" y="56"/>
                </a:lnTo>
                <a:lnTo>
                  <a:pt x="262" y="56"/>
                </a:lnTo>
                <a:lnTo>
                  <a:pt x="264" y="55"/>
                </a:lnTo>
                <a:lnTo>
                  <a:pt x="266" y="55"/>
                </a:lnTo>
                <a:lnTo>
                  <a:pt x="268" y="55"/>
                </a:lnTo>
                <a:lnTo>
                  <a:pt x="270" y="55"/>
                </a:lnTo>
                <a:lnTo>
                  <a:pt x="272" y="54"/>
                </a:lnTo>
                <a:lnTo>
                  <a:pt x="274" y="54"/>
                </a:lnTo>
                <a:lnTo>
                  <a:pt x="276" y="54"/>
                </a:lnTo>
                <a:lnTo>
                  <a:pt x="278" y="54"/>
                </a:lnTo>
                <a:lnTo>
                  <a:pt x="280" y="53"/>
                </a:lnTo>
                <a:lnTo>
                  <a:pt x="282" y="53"/>
                </a:lnTo>
                <a:lnTo>
                  <a:pt x="284" y="53"/>
                </a:lnTo>
                <a:lnTo>
                  <a:pt x="286" y="53"/>
                </a:lnTo>
                <a:lnTo>
                  <a:pt x="288" y="52"/>
                </a:lnTo>
                <a:lnTo>
                  <a:pt x="290" y="52"/>
                </a:lnTo>
                <a:lnTo>
                  <a:pt x="292" y="52"/>
                </a:lnTo>
                <a:lnTo>
                  <a:pt x="294" y="52"/>
                </a:lnTo>
                <a:lnTo>
                  <a:pt x="296" y="51"/>
                </a:lnTo>
                <a:lnTo>
                  <a:pt x="298" y="51"/>
                </a:lnTo>
                <a:lnTo>
                  <a:pt x="300" y="51"/>
                </a:lnTo>
                <a:lnTo>
                  <a:pt x="302" y="51"/>
                </a:lnTo>
                <a:lnTo>
                  <a:pt x="304" y="50"/>
                </a:lnTo>
                <a:lnTo>
                  <a:pt x="306" y="50"/>
                </a:lnTo>
                <a:lnTo>
                  <a:pt x="308" y="50"/>
                </a:lnTo>
                <a:lnTo>
                  <a:pt x="310" y="50"/>
                </a:lnTo>
                <a:lnTo>
                  <a:pt x="312" y="49"/>
                </a:lnTo>
                <a:lnTo>
                  <a:pt x="314" y="49"/>
                </a:lnTo>
                <a:lnTo>
                  <a:pt x="316" y="49"/>
                </a:lnTo>
                <a:lnTo>
                  <a:pt x="318" y="49"/>
                </a:lnTo>
                <a:lnTo>
                  <a:pt x="320" y="48"/>
                </a:lnTo>
                <a:lnTo>
                  <a:pt x="322" y="48"/>
                </a:lnTo>
                <a:lnTo>
                  <a:pt x="324" y="48"/>
                </a:lnTo>
                <a:lnTo>
                  <a:pt x="326" y="48"/>
                </a:lnTo>
                <a:lnTo>
                  <a:pt x="328" y="47"/>
                </a:lnTo>
                <a:lnTo>
                  <a:pt x="330" y="47"/>
                </a:lnTo>
                <a:lnTo>
                  <a:pt x="332" y="47"/>
                </a:lnTo>
                <a:lnTo>
                  <a:pt x="334" y="47"/>
                </a:lnTo>
                <a:lnTo>
                  <a:pt x="336" y="46"/>
                </a:lnTo>
                <a:lnTo>
                  <a:pt x="338" y="46"/>
                </a:lnTo>
                <a:lnTo>
                  <a:pt x="340" y="46"/>
                </a:lnTo>
                <a:lnTo>
                  <a:pt x="342" y="46"/>
                </a:lnTo>
                <a:lnTo>
                  <a:pt x="344" y="45"/>
                </a:lnTo>
                <a:lnTo>
                  <a:pt x="346" y="45"/>
                </a:lnTo>
                <a:lnTo>
                  <a:pt x="348" y="45"/>
                </a:lnTo>
                <a:lnTo>
                  <a:pt x="350" y="45"/>
                </a:lnTo>
                <a:lnTo>
                  <a:pt x="352" y="45"/>
                </a:lnTo>
                <a:lnTo>
                  <a:pt x="354" y="44"/>
                </a:lnTo>
                <a:lnTo>
                  <a:pt x="356" y="44"/>
                </a:lnTo>
                <a:lnTo>
                  <a:pt x="358" y="44"/>
                </a:lnTo>
                <a:lnTo>
                  <a:pt x="360" y="44"/>
                </a:lnTo>
                <a:lnTo>
                  <a:pt x="362" y="43"/>
                </a:lnTo>
                <a:lnTo>
                  <a:pt x="364" y="43"/>
                </a:lnTo>
                <a:lnTo>
                  <a:pt x="366" y="43"/>
                </a:lnTo>
                <a:lnTo>
                  <a:pt x="368" y="43"/>
                </a:lnTo>
                <a:lnTo>
                  <a:pt x="370" y="43"/>
                </a:lnTo>
                <a:lnTo>
                  <a:pt x="372" y="42"/>
                </a:lnTo>
                <a:lnTo>
                  <a:pt x="374" y="42"/>
                </a:lnTo>
                <a:lnTo>
                  <a:pt x="376" y="42"/>
                </a:lnTo>
                <a:lnTo>
                  <a:pt x="378" y="42"/>
                </a:lnTo>
                <a:lnTo>
                  <a:pt x="380" y="41"/>
                </a:lnTo>
                <a:lnTo>
                  <a:pt x="382" y="41"/>
                </a:lnTo>
                <a:lnTo>
                  <a:pt x="384" y="41"/>
                </a:lnTo>
                <a:lnTo>
                  <a:pt x="386" y="41"/>
                </a:lnTo>
                <a:lnTo>
                  <a:pt x="388" y="41"/>
                </a:lnTo>
                <a:lnTo>
                  <a:pt x="390" y="40"/>
                </a:lnTo>
                <a:lnTo>
                  <a:pt x="392" y="40"/>
                </a:lnTo>
                <a:lnTo>
                  <a:pt x="394" y="40"/>
                </a:lnTo>
                <a:lnTo>
                  <a:pt x="396" y="40"/>
                </a:lnTo>
                <a:lnTo>
                  <a:pt x="398" y="39"/>
                </a:lnTo>
                <a:lnTo>
                  <a:pt x="400" y="39"/>
                </a:lnTo>
                <a:lnTo>
                  <a:pt x="402" y="39"/>
                </a:lnTo>
                <a:lnTo>
                  <a:pt x="404" y="39"/>
                </a:lnTo>
                <a:lnTo>
                  <a:pt x="406" y="39"/>
                </a:lnTo>
                <a:lnTo>
                  <a:pt x="408" y="38"/>
                </a:lnTo>
                <a:lnTo>
                  <a:pt x="410" y="38"/>
                </a:lnTo>
                <a:lnTo>
                  <a:pt x="412" y="38"/>
                </a:lnTo>
                <a:lnTo>
                  <a:pt x="414" y="38"/>
                </a:lnTo>
                <a:lnTo>
                  <a:pt x="416" y="38"/>
                </a:lnTo>
                <a:lnTo>
                  <a:pt x="418" y="37"/>
                </a:lnTo>
                <a:lnTo>
                  <a:pt x="420" y="37"/>
                </a:lnTo>
                <a:lnTo>
                  <a:pt x="422" y="37"/>
                </a:lnTo>
                <a:lnTo>
                  <a:pt x="424" y="37"/>
                </a:lnTo>
                <a:lnTo>
                  <a:pt x="426" y="36"/>
                </a:lnTo>
                <a:lnTo>
                  <a:pt x="428" y="36"/>
                </a:lnTo>
                <a:lnTo>
                  <a:pt x="430" y="36"/>
                </a:lnTo>
                <a:lnTo>
                  <a:pt x="432" y="36"/>
                </a:lnTo>
                <a:lnTo>
                  <a:pt x="434" y="36"/>
                </a:lnTo>
                <a:lnTo>
                  <a:pt x="436" y="35"/>
                </a:lnTo>
                <a:lnTo>
                  <a:pt x="438" y="35"/>
                </a:lnTo>
                <a:lnTo>
                  <a:pt x="440" y="35"/>
                </a:lnTo>
                <a:lnTo>
                  <a:pt x="442" y="35"/>
                </a:lnTo>
                <a:lnTo>
                  <a:pt x="444" y="35"/>
                </a:lnTo>
                <a:lnTo>
                  <a:pt x="446" y="34"/>
                </a:lnTo>
                <a:lnTo>
                  <a:pt x="448" y="34"/>
                </a:lnTo>
                <a:lnTo>
                  <a:pt x="450" y="34"/>
                </a:lnTo>
                <a:lnTo>
                  <a:pt x="452" y="34"/>
                </a:lnTo>
                <a:lnTo>
                  <a:pt x="454" y="34"/>
                </a:lnTo>
                <a:lnTo>
                  <a:pt x="456" y="33"/>
                </a:lnTo>
                <a:lnTo>
                  <a:pt x="458" y="33"/>
                </a:lnTo>
                <a:lnTo>
                  <a:pt x="460" y="33"/>
                </a:lnTo>
                <a:lnTo>
                  <a:pt x="462" y="33"/>
                </a:lnTo>
                <a:lnTo>
                  <a:pt x="464" y="33"/>
                </a:lnTo>
                <a:lnTo>
                  <a:pt x="466" y="32"/>
                </a:lnTo>
                <a:lnTo>
                  <a:pt x="468" y="32"/>
                </a:lnTo>
                <a:lnTo>
                  <a:pt x="470" y="32"/>
                </a:lnTo>
                <a:lnTo>
                  <a:pt x="472" y="32"/>
                </a:lnTo>
                <a:lnTo>
                  <a:pt x="474" y="32"/>
                </a:lnTo>
                <a:lnTo>
                  <a:pt x="476" y="31"/>
                </a:lnTo>
                <a:lnTo>
                  <a:pt x="478" y="31"/>
                </a:lnTo>
                <a:lnTo>
                  <a:pt x="480" y="31"/>
                </a:lnTo>
                <a:lnTo>
                  <a:pt x="482" y="31"/>
                </a:lnTo>
                <a:lnTo>
                  <a:pt x="484" y="31"/>
                </a:lnTo>
                <a:lnTo>
                  <a:pt x="486" y="30"/>
                </a:lnTo>
                <a:lnTo>
                  <a:pt x="488" y="30"/>
                </a:lnTo>
                <a:lnTo>
                  <a:pt x="490" y="30"/>
                </a:lnTo>
                <a:lnTo>
                  <a:pt x="492" y="30"/>
                </a:lnTo>
                <a:lnTo>
                  <a:pt x="494" y="30"/>
                </a:lnTo>
                <a:lnTo>
                  <a:pt x="496" y="29"/>
                </a:lnTo>
                <a:lnTo>
                  <a:pt x="498" y="29"/>
                </a:lnTo>
                <a:lnTo>
                  <a:pt x="500" y="29"/>
                </a:lnTo>
                <a:lnTo>
                  <a:pt x="502" y="29"/>
                </a:lnTo>
                <a:lnTo>
                  <a:pt x="504" y="29"/>
                </a:lnTo>
                <a:lnTo>
                  <a:pt x="506" y="28"/>
                </a:lnTo>
                <a:lnTo>
                  <a:pt x="508" y="28"/>
                </a:lnTo>
                <a:lnTo>
                  <a:pt x="510" y="28"/>
                </a:lnTo>
                <a:lnTo>
                  <a:pt x="512" y="28"/>
                </a:lnTo>
                <a:lnTo>
                  <a:pt x="514" y="28"/>
                </a:lnTo>
                <a:lnTo>
                  <a:pt x="516" y="28"/>
                </a:lnTo>
                <a:lnTo>
                  <a:pt x="518" y="27"/>
                </a:lnTo>
                <a:lnTo>
                  <a:pt x="520" y="27"/>
                </a:lnTo>
                <a:lnTo>
                  <a:pt x="522" y="27"/>
                </a:lnTo>
                <a:lnTo>
                  <a:pt x="524" y="27"/>
                </a:lnTo>
                <a:lnTo>
                  <a:pt x="526" y="27"/>
                </a:lnTo>
                <a:lnTo>
                  <a:pt x="528" y="26"/>
                </a:lnTo>
                <a:lnTo>
                  <a:pt x="530" y="26"/>
                </a:lnTo>
                <a:lnTo>
                  <a:pt x="532" y="26"/>
                </a:lnTo>
                <a:lnTo>
                  <a:pt x="534" y="26"/>
                </a:lnTo>
                <a:lnTo>
                  <a:pt x="536" y="26"/>
                </a:lnTo>
                <a:lnTo>
                  <a:pt x="538" y="25"/>
                </a:lnTo>
                <a:lnTo>
                  <a:pt x="540" y="25"/>
                </a:lnTo>
                <a:lnTo>
                  <a:pt x="542" y="25"/>
                </a:lnTo>
                <a:lnTo>
                  <a:pt x="544" y="25"/>
                </a:lnTo>
                <a:lnTo>
                  <a:pt x="546" y="25"/>
                </a:lnTo>
                <a:lnTo>
                  <a:pt x="548" y="25"/>
                </a:lnTo>
                <a:lnTo>
                  <a:pt x="550" y="24"/>
                </a:lnTo>
                <a:lnTo>
                  <a:pt x="552" y="24"/>
                </a:lnTo>
                <a:lnTo>
                  <a:pt x="554" y="24"/>
                </a:lnTo>
                <a:lnTo>
                  <a:pt x="556" y="24"/>
                </a:lnTo>
                <a:lnTo>
                  <a:pt x="558" y="24"/>
                </a:lnTo>
                <a:lnTo>
                  <a:pt x="560" y="23"/>
                </a:lnTo>
                <a:lnTo>
                  <a:pt x="562" y="23"/>
                </a:lnTo>
                <a:lnTo>
                  <a:pt x="564" y="23"/>
                </a:lnTo>
                <a:lnTo>
                  <a:pt x="566" y="23"/>
                </a:lnTo>
                <a:lnTo>
                  <a:pt x="568" y="23"/>
                </a:lnTo>
                <a:lnTo>
                  <a:pt x="570" y="22"/>
                </a:lnTo>
                <a:lnTo>
                  <a:pt x="572" y="22"/>
                </a:lnTo>
                <a:lnTo>
                  <a:pt x="574" y="22"/>
                </a:lnTo>
                <a:lnTo>
                  <a:pt x="576" y="22"/>
                </a:lnTo>
                <a:lnTo>
                  <a:pt x="578" y="22"/>
                </a:lnTo>
                <a:lnTo>
                  <a:pt x="580" y="22"/>
                </a:lnTo>
                <a:lnTo>
                  <a:pt x="582" y="21"/>
                </a:lnTo>
                <a:lnTo>
                  <a:pt x="584" y="21"/>
                </a:lnTo>
                <a:lnTo>
                  <a:pt x="586" y="21"/>
                </a:lnTo>
                <a:lnTo>
                  <a:pt x="588" y="21"/>
                </a:lnTo>
                <a:lnTo>
                  <a:pt x="590" y="21"/>
                </a:lnTo>
                <a:lnTo>
                  <a:pt x="592" y="21"/>
                </a:lnTo>
                <a:lnTo>
                  <a:pt x="594" y="20"/>
                </a:lnTo>
                <a:lnTo>
                  <a:pt x="596" y="20"/>
                </a:lnTo>
                <a:lnTo>
                  <a:pt x="598" y="20"/>
                </a:lnTo>
                <a:lnTo>
                  <a:pt x="600" y="20"/>
                </a:lnTo>
                <a:lnTo>
                  <a:pt x="602" y="20"/>
                </a:lnTo>
                <a:lnTo>
                  <a:pt x="604" y="19"/>
                </a:lnTo>
                <a:lnTo>
                  <a:pt x="606" y="19"/>
                </a:lnTo>
                <a:lnTo>
                  <a:pt x="608" y="19"/>
                </a:lnTo>
                <a:lnTo>
                  <a:pt x="610" y="19"/>
                </a:lnTo>
                <a:lnTo>
                  <a:pt x="612" y="19"/>
                </a:lnTo>
                <a:lnTo>
                  <a:pt x="614" y="19"/>
                </a:lnTo>
                <a:lnTo>
                  <a:pt x="616" y="18"/>
                </a:lnTo>
                <a:lnTo>
                  <a:pt x="618" y="18"/>
                </a:lnTo>
                <a:lnTo>
                  <a:pt x="620" y="18"/>
                </a:lnTo>
                <a:lnTo>
                  <a:pt x="622" y="18"/>
                </a:lnTo>
                <a:lnTo>
                  <a:pt x="624" y="18"/>
                </a:lnTo>
                <a:lnTo>
                  <a:pt x="626" y="18"/>
                </a:lnTo>
                <a:lnTo>
                  <a:pt x="628" y="17"/>
                </a:lnTo>
                <a:lnTo>
                  <a:pt x="630" y="17"/>
                </a:lnTo>
                <a:lnTo>
                  <a:pt x="632" y="17"/>
                </a:lnTo>
                <a:lnTo>
                  <a:pt x="634" y="17"/>
                </a:lnTo>
                <a:lnTo>
                  <a:pt x="636" y="17"/>
                </a:lnTo>
                <a:lnTo>
                  <a:pt x="638" y="17"/>
                </a:lnTo>
                <a:lnTo>
                  <a:pt x="640" y="16"/>
                </a:lnTo>
                <a:lnTo>
                  <a:pt x="642" y="16"/>
                </a:lnTo>
                <a:lnTo>
                  <a:pt x="644" y="16"/>
                </a:lnTo>
                <a:lnTo>
                  <a:pt x="646" y="16"/>
                </a:lnTo>
                <a:lnTo>
                  <a:pt x="648" y="16"/>
                </a:lnTo>
                <a:lnTo>
                  <a:pt x="650" y="15"/>
                </a:lnTo>
                <a:lnTo>
                  <a:pt x="652" y="15"/>
                </a:lnTo>
                <a:lnTo>
                  <a:pt x="654" y="15"/>
                </a:lnTo>
                <a:lnTo>
                  <a:pt x="656" y="15"/>
                </a:lnTo>
                <a:lnTo>
                  <a:pt x="658" y="15"/>
                </a:lnTo>
                <a:lnTo>
                  <a:pt x="660" y="15"/>
                </a:lnTo>
                <a:lnTo>
                  <a:pt x="662" y="14"/>
                </a:lnTo>
                <a:lnTo>
                  <a:pt x="664" y="14"/>
                </a:lnTo>
                <a:lnTo>
                  <a:pt x="666" y="14"/>
                </a:lnTo>
                <a:lnTo>
                  <a:pt x="668" y="14"/>
                </a:lnTo>
                <a:lnTo>
                  <a:pt x="670" y="14"/>
                </a:lnTo>
                <a:lnTo>
                  <a:pt x="672" y="14"/>
                </a:lnTo>
                <a:lnTo>
                  <a:pt x="674" y="13"/>
                </a:lnTo>
                <a:lnTo>
                  <a:pt x="676" y="13"/>
                </a:lnTo>
                <a:lnTo>
                  <a:pt x="678" y="13"/>
                </a:lnTo>
                <a:lnTo>
                  <a:pt x="680" y="13"/>
                </a:lnTo>
                <a:lnTo>
                  <a:pt x="682" y="13"/>
                </a:lnTo>
                <a:lnTo>
                  <a:pt x="684" y="13"/>
                </a:lnTo>
                <a:lnTo>
                  <a:pt x="686" y="12"/>
                </a:lnTo>
                <a:lnTo>
                  <a:pt x="688" y="12"/>
                </a:lnTo>
                <a:lnTo>
                  <a:pt x="690" y="12"/>
                </a:lnTo>
                <a:lnTo>
                  <a:pt x="692" y="12"/>
                </a:lnTo>
                <a:lnTo>
                  <a:pt x="694" y="12"/>
                </a:lnTo>
                <a:lnTo>
                  <a:pt x="696" y="12"/>
                </a:lnTo>
                <a:lnTo>
                  <a:pt x="698" y="11"/>
                </a:lnTo>
                <a:lnTo>
                  <a:pt x="700" y="11"/>
                </a:lnTo>
                <a:lnTo>
                  <a:pt x="702" y="11"/>
                </a:lnTo>
                <a:lnTo>
                  <a:pt x="704" y="11"/>
                </a:lnTo>
                <a:lnTo>
                  <a:pt x="706" y="11"/>
                </a:lnTo>
                <a:lnTo>
                  <a:pt x="708" y="11"/>
                </a:lnTo>
                <a:lnTo>
                  <a:pt x="710" y="10"/>
                </a:lnTo>
                <a:lnTo>
                  <a:pt x="712" y="10"/>
                </a:lnTo>
                <a:lnTo>
                  <a:pt x="714" y="10"/>
                </a:lnTo>
                <a:lnTo>
                  <a:pt x="716" y="10"/>
                </a:lnTo>
                <a:lnTo>
                  <a:pt x="718" y="10"/>
                </a:lnTo>
                <a:lnTo>
                  <a:pt x="720" y="10"/>
                </a:lnTo>
                <a:lnTo>
                  <a:pt x="722" y="10"/>
                </a:lnTo>
                <a:lnTo>
                  <a:pt x="724" y="9"/>
                </a:lnTo>
                <a:lnTo>
                  <a:pt x="726" y="9"/>
                </a:lnTo>
                <a:lnTo>
                  <a:pt x="728" y="9"/>
                </a:lnTo>
                <a:lnTo>
                  <a:pt x="730" y="9"/>
                </a:lnTo>
                <a:lnTo>
                  <a:pt x="732" y="9"/>
                </a:lnTo>
                <a:lnTo>
                  <a:pt x="734" y="9"/>
                </a:lnTo>
                <a:lnTo>
                  <a:pt x="736" y="8"/>
                </a:lnTo>
                <a:lnTo>
                  <a:pt x="738" y="8"/>
                </a:lnTo>
                <a:lnTo>
                  <a:pt x="740" y="8"/>
                </a:lnTo>
                <a:lnTo>
                  <a:pt x="742" y="8"/>
                </a:lnTo>
                <a:lnTo>
                  <a:pt x="744" y="8"/>
                </a:lnTo>
                <a:lnTo>
                  <a:pt x="746" y="8"/>
                </a:lnTo>
                <a:lnTo>
                  <a:pt x="748" y="7"/>
                </a:lnTo>
                <a:lnTo>
                  <a:pt x="750" y="7"/>
                </a:lnTo>
                <a:lnTo>
                  <a:pt x="752" y="7"/>
                </a:lnTo>
                <a:lnTo>
                  <a:pt x="754" y="7"/>
                </a:lnTo>
                <a:lnTo>
                  <a:pt x="756" y="7"/>
                </a:lnTo>
                <a:lnTo>
                  <a:pt x="758" y="7"/>
                </a:lnTo>
                <a:lnTo>
                  <a:pt x="760" y="7"/>
                </a:lnTo>
                <a:lnTo>
                  <a:pt x="762" y="6"/>
                </a:lnTo>
                <a:lnTo>
                  <a:pt x="764" y="6"/>
                </a:lnTo>
                <a:lnTo>
                  <a:pt x="766" y="6"/>
                </a:lnTo>
                <a:lnTo>
                  <a:pt x="768" y="6"/>
                </a:lnTo>
                <a:lnTo>
                  <a:pt x="770" y="6"/>
                </a:lnTo>
                <a:lnTo>
                  <a:pt x="772" y="6"/>
                </a:lnTo>
                <a:lnTo>
                  <a:pt x="774" y="5"/>
                </a:lnTo>
                <a:lnTo>
                  <a:pt x="776" y="5"/>
                </a:lnTo>
                <a:lnTo>
                  <a:pt x="778" y="5"/>
                </a:lnTo>
                <a:lnTo>
                  <a:pt x="780" y="5"/>
                </a:lnTo>
                <a:lnTo>
                  <a:pt x="782" y="5"/>
                </a:lnTo>
                <a:lnTo>
                  <a:pt x="784" y="5"/>
                </a:lnTo>
                <a:lnTo>
                  <a:pt x="786" y="4"/>
                </a:lnTo>
                <a:lnTo>
                  <a:pt x="788" y="4"/>
                </a:lnTo>
                <a:lnTo>
                  <a:pt x="790" y="4"/>
                </a:lnTo>
                <a:lnTo>
                  <a:pt x="792" y="4"/>
                </a:lnTo>
                <a:lnTo>
                  <a:pt x="794" y="4"/>
                </a:lnTo>
                <a:lnTo>
                  <a:pt x="796" y="4"/>
                </a:lnTo>
                <a:lnTo>
                  <a:pt x="798" y="4"/>
                </a:lnTo>
                <a:lnTo>
                  <a:pt x="800" y="3"/>
                </a:lnTo>
                <a:lnTo>
                  <a:pt x="802" y="3"/>
                </a:lnTo>
                <a:lnTo>
                  <a:pt x="804" y="3"/>
                </a:lnTo>
                <a:lnTo>
                  <a:pt x="806" y="3"/>
                </a:lnTo>
                <a:lnTo>
                  <a:pt x="808" y="3"/>
                </a:lnTo>
                <a:lnTo>
                  <a:pt x="810" y="3"/>
                </a:lnTo>
                <a:lnTo>
                  <a:pt x="812" y="2"/>
                </a:lnTo>
                <a:lnTo>
                  <a:pt x="814" y="2"/>
                </a:lnTo>
                <a:lnTo>
                  <a:pt x="816" y="2"/>
                </a:lnTo>
                <a:lnTo>
                  <a:pt x="818" y="2"/>
                </a:lnTo>
                <a:lnTo>
                  <a:pt x="820" y="2"/>
                </a:lnTo>
                <a:lnTo>
                  <a:pt x="822" y="2"/>
                </a:lnTo>
                <a:lnTo>
                  <a:pt x="824" y="2"/>
                </a:lnTo>
                <a:lnTo>
                  <a:pt x="826" y="1"/>
                </a:lnTo>
                <a:lnTo>
                  <a:pt x="828" y="1"/>
                </a:lnTo>
                <a:lnTo>
                  <a:pt x="830" y="1"/>
                </a:lnTo>
                <a:lnTo>
                  <a:pt x="832" y="1"/>
                </a:lnTo>
                <a:lnTo>
                  <a:pt x="834" y="1"/>
                </a:lnTo>
                <a:lnTo>
                  <a:pt x="836" y="1"/>
                </a:lnTo>
                <a:lnTo>
                  <a:pt x="838" y="1"/>
                </a:lnTo>
                <a:lnTo>
                  <a:pt x="840" y="0"/>
                </a:lnTo>
                <a:lnTo>
                  <a:pt x="842" y="0"/>
                </a:lnTo>
                <a:lnTo>
                  <a:pt x="844" y="0"/>
                </a:lnTo>
                <a:lnTo>
                  <a:pt x="845" y="0"/>
                </a:lnTo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6" name="Group 247"/>
          <p:cNvGrpSpPr>
            <a:grpSpLocks/>
          </p:cNvGrpSpPr>
          <p:nvPr/>
        </p:nvGrpSpPr>
        <p:grpSpPr bwMode="auto">
          <a:xfrm>
            <a:off x="2203450" y="3506788"/>
            <a:ext cx="2566988" cy="2576512"/>
            <a:chOff x="4895851" y="3479800"/>
            <a:chExt cx="2566987" cy="2576513"/>
          </a:xfrm>
        </p:grpSpPr>
        <p:sp>
          <p:nvSpPr>
            <p:cNvPr id="7211" name="Freeform 133"/>
            <p:cNvSpPr>
              <a:spLocks/>
            </p:cNvSpPr>
            <p:nvPr/>
          </p:nvSpPr>
          <p:spPr bwMode="auto">
            <a:xfrm>
              <a:off x="4913313" y="3479800"/>
              <a:ext cx="2549525" cy="2366963"/>
            </a:xfrm>
            <a:custGeom>
              <a:avLst/>
              <a:gdLst>
                <a:gd name="T0" fmla="*/ 2147483647 w 845"/>
                <a:gd name="T1" fmla="*/ 2147483647 h 349"/>
                <a:gd name="T2" fmla="*/ 2147483647 w 845"/>
                <a:gd name="T3" fmla="*/ 2147483647 h 349"/>
                <a:gd name="T4" fmla="*/ 2147483647 w 845"/>
                <a:gd name="T5" fmla="*/ 2147483647 h 349"/>
                <a:gd name="T6" fmla="*/ 2147483647 w 845"/>
                <a:gd name="T7" fmla="*/ 2147483647 h 349"/>
                <a:gd name="T8" fmla="*/ 2147483647 w 845"/>
                <a:gd name="T9" fmla="*/ 2147483647 h 349"/>
                <a:gd name="T10" fmla="*/ 2147483647 w 845"/>
                <a:gd name="T11" fmla="*/ 2147483647 h 349"/>
                <a:gd name="T12" fmla="*/ 2147483647 w 845"/>
                <a:gd name="T13" fmla="*/ 2147483647 h 349"/>
                <a:gd name="T14" fmla="*/ 2147483647 w 845"/>
                <a:gd name="T15" fmla="*/ 2147483647 h 349"/>
                <a:gd name="T16" fmla="*/ 2147483647 w 845"/>
                <a:gd name="T17" fmla="*/ 2147483647 h 349"/>
                <a:gd name="T18" fmla="*/ 2147483647 w 845"/>
                <a:gd name="T19" fmla="*/ 2147483647 h 349"/>
                <a:gd name="T20" fmla="*/ 2147483647 w 845"/>
                <a:gd name="T21" fmla="*/ 2147483647 h 349"/>
                <a:gd name="T22" fmla="*/ 2147483647 w 845"/>
                <a:gd name="T23" fmla="*/ 2147483647 h 349"/>
                <a:gd name="T24" fmla="*/ 2147483647 w 845"/>
                <a:gd name="T25" fmla="*/ 2147483647 h 349"/>
                <a:gd name="T26" fmla="*/ 2147483647 w 845"/>
                <a:gd name="T27" fmla="*/ 2147483647 h 349"/>
                <a:gd name="T28" fmla="*/ 2147483647 w 845"/>
                <a:gd name="T29" fmla="*/ 2147483647 h 349"/>
                <a:gd name="T30" fmla="*/ 2147483647 w 845"/>
                <a:gd name="T31" fmla="*/ 2147483647 h 349"/>
                <a:gd name="T32" fmla="*/ 2147483647 w 845"/>
                <a:gd name="T33" fmla="*/ 2147483647 h 349"/>
                <a:gd name="T34" fmla="*/ 2147483647 w 845"/>
                <a:gd name="T35" fmla="*/ 2147483647 h 349"/>
                <a:gd name="T36" fmla="*/ 2147483647 w 845"/>
                <a:gd name="T37" fmla="*/ 2147483647 h 349"/>
                <a:gd name="T38" fmla="*/ 2147483647 w 845"/>
                <a:gd name="T39" fmla="*/ 2147483647 h 349"/>
                <a:gd name="T40" fmla="*/ 2147483647 w 845"/>
                <a:gd name="T41" fmla="*/ 2147483647 h 349"/>
                <a:gd name="T42" fmla="*/ 2147483647 w 845"/>
                <a:gd name="T43" fmla="*/ 2147483647 h 349"/>
                <a:gd name="T44" fmla="*/ 2147483647 w 845"/>
                <a:gd name="T45" fmla="*/ 2147483647 h 349"/>
                <a:gd name="T46" fmla="*/ 2147483647 w 845"/>
                <a:gd name="T47" fmla="*/ 2147483647 h 349"/>
                <a:gd name="T48" fmla="*/ 2147483647 w 845"/>
                <a:gd name="T49" fmla="*/ 2147483647 h 349"/>
                <a:gd name="T50" fmla="*/ 2147483647 w 845"/>
                <a:gd name="T51" fmla="*/ 2147483647 h 349"/>
                <a:gd name="T52" fmla="*/ 2147483647 w 845"/>
                <a:gd name="T53" fmla="*/ 2147483647 h 349"/>
                <a:gd name="T54" fmla="*/ 2147483647 w 845"/>
                <a:gd name="T55" fmla="*/ 2147483647 h 349"/>
                <a:gd name="T56" fmla="*/ 2147483647 w 845"/>
                <a:gd name="T57" fmla="*/ 2147483647 h 349"/>
                <a:gd name="T58" fmla="*/ 2147483647 w 845"/>
                <a:gd name="T59" fmla="*/ 2147483647 h 349"/>
                <a:gd name="T60" fmla="*/ 2147483647 w 845"/>
                <a:gd name="T61" fmla="*/ 2147483647 h 349"/>
                <a:gd name="T62" fmla="*/ 2147483647 w 845"/>
                <a:gd name="T63" fmla="*/ 2147483647 h 349"/>
                <a:gd name="T64" fmla="*/ 2147483647 w 845"/>
                <a:gd name="T65" fmla="*/ 2147483647 h 349"/>
                <a:gd name="T66" fmla="*/ 2147483647 w 845"/>
                <a:gd name="T67" fmla="*/ 2147483647 h 349"/>
                <a:gd name="T68" fmla="*/ 2147483647 w 845"/>
                <a:gd name="T69" fmla="*/ 2147483647 h 349"/>
                <a:gd name="T70" fmla="*/ 2147483647 w 845"/>
                <a:gd name="T71" fmla="*/ 2147483647 h 349"/>
                <a:gd name="T72" fmla="*/ 2147483647 w 845"/>
                <a:gd name="T73" fmla="*/ 2147483647 h 349"/>
                <a:gd name="T74" fmla="*/ 2147483647 w 845"/>
                <a:gd name="T75" fmla="*/ 2147483647 h 349"/>
                <a:gd name="T76" fmla="*/ 2147483647 w 845"/>
                <a:gd name="T77" fmla="*/ 2147483647 h 349"/>
                <a:gd name="T78" fmla="*/ 2147483647 w 845"/>
                <a:gd name="T79" fmla="*/ 2147483647 h 349"/>
                <a:gd name="T80" fmla="*/ 2147483647 w 845"/>
                <a:gd name="T81" fmla="*/ 2147483647 h 349"/>
                <a:gd name="T82" fmla="*/ 2147483647 w 845"/>
                <a:gd name="T83" fmla="*/ 2147483647 h 349"/>
                <a:gd name="T84" fmla="*/ 2147483647 w 845"/>
                <a:gd name="T85" fmla="*/ 2147483647 h 349"/>
                <a:gd name="T86" fmla="*/ 2147483647 w 845"/>
                <a:gd name="T87" fmla="*/ 2147483647 h 349"/>
                <a:gd name="T88" fmla="*/ 2147483647 w 845"/>
                <a:gd name="T89" fmla="*/ 2147483647 h 349"/>
                <a:gd name="T90" fmla="*/ 2147483647 w 845"/>
                <a:gd name="T91" fmla="*/ 2147483647 h 349"/>
                <a:gd name="T92" fmla="*/ 2147483647 w 845"/>
                <a:gd name="T93" fmla="*/ 2147483647 h 349"/>
                <a:gd name="T94" fmla="*/ 2147483647 w 845"/>
                <a:gd name="T95" fmla="*/ 2147483647 h 349"/>
                <a:gd name="T96" fmla="*/ 2147483647 w 845"/>
                <a:gd name="T97" fmla="*/ 2147483647 h 349"/>
                <a:gd name="T98" fmla="*/ 2147483647 w 845"/>
                <a:gd name="T99" fmla="*/ 2147483647 h 349"/>
                <a:gd name="T100" fmla="*/ 2147483647 w 845"/>
                <a:gd name="T101" fmla="*/ 2147483647 h 349"/>
                <a:gd name="T102" fmla="*/ 2147483647 w 845"/>
                <a:gd name="T103" fmla="*/ 2147483647 h 349"/>
                <a:gd name="T104" fmla="*/ 2147483647 w 845"/>
                <a:gd name="T105" fmla="*/ 2147483647 h 349"/>
                <a:gd name="T106" fmla="*/ 2147483647 w 845"/>
                <a:gd name="T107" fmla="*/ 2147483647 h 349"/>
                <a:gd name="T108" fmla="*/ 2147483647 w 845"/>
                <a:gd name="T109" fmla="*/ 2147483647 h 349"/>
                <a:gd name="T110" fmla="*/ 2147483647 w 845"/>
                <a:gd name="T111" fmla="*/ 2147483647 h 349"/>
                <a:gd name="T112" fmla="*/ 2147483647 w 845"/>
                <a:gd name="T113" fmla="*/ 2147483647 h 349"/>
                <a:gd name="T114" fmla="*/ 2147483647 w 845"/>
                <a:gd name="T115" fmla="*/ 2147483647 h 349"/>
                <a:gd name="T116" fmla="*/ 2147483647 w 845"/>
                <a:gd name="T117" fmla="*/ 2147483647 h 349"/>
                <a:gd name="T118" fmla="*/ 2147483647 w 845"/>
                <a:gd name="T119" fmla="*/ 2147483647 h 3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349"/>
                <a:gd name="T182" fmla="*/ 845 w 845"/>
                <a:gd name="T183" fmla="*/ 349 h 34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349">
                  <a:moveTo>
                    <a:pt x="0" y="349"/>
                  </a:moveTo>
                  <a:lnTo>
                    <a:pt x="2" y="344"/>
                  </a:lnTo>
                  <a:lnTo>
                    <a:pt x="4" y="340"/>
                  </a:lnTo>
                  <a:lnTo>
                    <a:pt x="6" y="336"/>
                  </a:lnTo>
                  <a:lnTo>
                    <a:pt x="8" y="332"/>
                  </a:lnTo>
                  <a:lnTo>
                    <a:pt x="10" y="329"/>
                  </a:lnTo>
                  <a:lnTo>
                    <a:pt x="12" y="325"/>
                  </a:lnTo>
                  <a:lnTo>
                    <a:pt x="14" y="323"/>
                  </a:lnTo>
                  <a:lnTo>
                    <a:pt x="16" y="320"/>
                  </a:lnTo>
                  <a:lnTo>
                    <a:pt x="18" y="317"/>
                  </a:lnTo>
                  <a:lnTo>
                    <a:pt x="20" y="314"/>
                  </a:lnTo>
                  <a:lnTo>
                    <a:pt x="22" y="312"/>
                  </a:lnTo>
                  <a:lnTo>
                    <a:pt x="24" y="309"/>
                  </a:lnTo>
                  <a:lnTo>
                    <a:pt x="26" y="307"/>
                  </a:lnTo>
                  <a:lnTo>
                    <a:pt x="28" y="305"/>
                  </a:lnTo>
                  <a:lnTo>
                    <a:pt x="30" y="303"/>
                  </a:lnTo>
                  <a:lnTo>
                    <a:pt x="32" y="300"/>
                  </a:lnTo>
                  <a:lnTo>
                    <a:pt x="34" y="298"/>
                  </a:lnTo>
                  <a:lnTo>
                    <a:pt x="36" y="296"/>
                  </a:lnTo>
                  <a:lnTo>
                    <a:pt x="38" y="294"/>
                  </a:lnTo>
                  <a:lnTo>
                    <a:pt x="40" y="292"/>
                  </a:lnTo>
                  <a:lnTo>
                    <a:pt x="42" y="290"/>
                  </a:lnTo>
                  <a:lnTo>
                    <a:pt x="44" y="289"/>
                  </a:lnTo>
                  <a:lnTo>
                    <a:pt x="46" y="287"/>
                  </a:lnTo>
                  <a:lnTo>
                    <a:pt x="48" y="285"/>
                  </a:lnTo>
                  <a:lnTo>
                    <a:pt x="50" y="283"/>
                  </a:lnTo>
                  <a:lnTo>
                    <a:pt x="52" y="282"/>
                  </a:lnTo>
                  <a:lnTo>
                    <a:pt x="54" y="280"/>
                  </a:lnTo>
                  <a:lnTo>
                    <a:pt x="56" y="278"/>
                  </a:lnTo>
                  <a:lnTo>
                    <a:pt x="58" y="276"/>
                  </a:lnTo>
                  <a:lnTo>
                    <a:pt x="60" y="275"/>
                  </a:lnTo>
                  <a:lnTo>
                    <a:pt x="62" y="273"/>
                  </a:lnTo>
                  <a:lnTo>
                    <a:pt x="64" y="272"/>
                  </a:lnTo>
                  <a:lnTo>
                    <a:pt x="66" y="270"/>
                  </a:lnTo>
                  <a:lnTo>
                    <a:pt x="68" y="269"/>
                  </a:lnTo>
                  <a:lnTo>
                    <a:pt x="70" y="267"/>
                  </a:lnTo>
                  <a:lnTo>
                    <a:pt x="72" y="266"/>
                  </a:lnTo>
                  <a:lnTo>
                    <a:pt x="74" y="264"/>
                  </a:lnTo>
                  <a:lnTo>
                    <a:pt x="76" y="263"/>
                  </a:lnTo>
                  <a:lnTo>
                    <a:pt x="78" y="261"/>
                  </a:lnTo>
                  <a:lnTo>
                    <a:pt x="80" y="260"/>
                  </a:lnTo>
                  <a:lnTo>
                    <a:pt x="82" y="258"/>
                  </a:lnTo>
                  <a:lnTo>
                    <a:pt x="84" y="257"/>
                  </a:lnTo>
                  <a:lnTo>
                    <a:pt x="86" y="256"/>
                  </a:lnTo>
                  <a:lnTo>
                    <a:pt x="88" y="254"/>
                  </a:lnTo>
                  <a:lnTo>
                    <a:pt x="90" y="253"/>
                  </a:lnTo>
                  <a:lnTo>
                    <a:pt x="92" y="252"/>
                  </a:lnTo>
                  <a:lnTo>
                    <a:pt x="94" y="250"/>
                  </a:lnTo>
                  <a:lnTo>
                    <a:pt x="96" y="249"/>
                  </a:lnTo>
                  <a:lnTo>
                    <a:pt x="98" y="248"/>
                  </a:lnTo>
                  <a:lnTo>
                    <a:pt x="100" y="247"/>
                  </a:lnTo>
                  <a:lnTo>
                    <a:pt x="102" y="245"/>
                  </a:lnTo>
                  <a:lnTo>
                    <a:pt x="104" y="244"/>
                  </a:lnTo>
                  <a:lnTo>
                    <a:pt x="106" y="243"/>
                  </a:lnTo>
                  <a:lnTo>
                    <a:pt x="108" y="242"/>
                  </a:lnTo>
                  <a:lnTo>
                    <a:pt x="110" y="240"/>
                  </a:lnTo>
                  <a:lnTo>
                    <a:pt x="112" y="239"/>
                  </a:lnTo>
                  <a:lnTo>
                    <a:pt x="114" y="238"/>
                  </a:lnTo>
                  <a:lnTo>
                    <a:pt x="116" y="237"/>
                  </a:lnTo>
                  <a:lnTo>
                    <a:pt x="118" y="236"/>
                  </a:lnTo>
                  <a:lnTo>
                    <a:pt x="120" y="234"/>
                  </a:lnTo>
                  <a:lnTo>
                    <a:pt x="122" y="233"/>
                  </a:lnTo>
                  <a:lnTo>
                    <a:pt x="124" y="232"/>
                  </a:lnTo>
                  <a:lnTo>
                    <a:pt x="126" y="231"/>
                  </a:lnTo>
                  <a:lnTo>
                    <a:pt x="128" y="230"/>
                  </a:lnTo>
                  <a:lnTo>
                    <a:pt x="130" y="229"/>
                  </a:lnTo>
                  <a:lnTo>
                    <a:pt x="132" y="228"/>
                  </a:lnTo>
                  <a:lnTo>
                    <a:pt x="134" y="227"/>
                  </a:lnTo>
                  <a:lnTo>
                    <a:pt x="136" y="225"/>
                  </a:lnTo>
                  <a:lnTo>
                    <a:pt x="138" y="224"/>
                  </a:lnTo>
                  <a:lnTo>
                    <a:pt x="140" y="223"/>
                  </a:lnTo>
                  <a:lnTo>
                    <a:pt x="142" y="222"/>
                  </a:lnTo>
                  <a:lnTo>
                    <a:pt x="144" y="221"/>
                  </a:lnTo>
                  <a:lnTo>
                    <a:pt x="146" y="220"/>
                  </a:lnTo>
                  <a:lnTo>
                    <a:pt x="148" y="219"/>
                  </a:lnTo>
                  <a:lnTo>
                    <a:pt x="150" y="218"/>
                  </a:lnTo>
                  <a:lnTo>
                    <a:pt x="152" y="217"/>
                  </a:lnTo>
                  <a:lnTo>
                    <a:pt x="154" y="216"/>
                  </a:lnTo>
                  <a:lnTo>
                    <a:pt x="156" y="215"/>
                  </a:lnTo>
                  <a:lnTo>
                    <a:pt x="158" y="214"/>
                  </a:lnTo>
                  <a:lnTo>
                    <a:pt x="160" y="213"/>
                  </a:lnTo>
                  <a:lnTo>
                    <a:pt x="162" y="212"/>
                  </a:lnTo>
                  <a:lnTo>
                    <a:pt x="164" y="211"/>
                  </a:lnTo>
                  <a:lnTo>
                    <a:pt x="166" y="210"/>
                  </a:lnTo>
                  <a:lnTo>
                    <a:pt x="168" y="209"/>
                  </a:lnTo>
                  <a:lnTo>
                    <a:pt x="170" y="208"/>
                  </a:lnTo>
                  <a:lnTo>
                    <a:pt x="172" y="207"/>
                  </a:lnTo>
                  <a:lnTo>
                    <a:pt x="174" y="206"/>
                  </a:lnTo>
                  <a:lnTo>
                    <a:pt x="176" y="205"/>
                  </a:lnTo>
                  <a:lnTo>
                    <a:pt x="178" y="204"/>
                  </a:lnTo>
                  <a:lnTo>
                    <a:pt x="180" y="203"/>
                  </a:lnTo>
                  <a:lnTo>
                    <a:pt x="182" y="202"/>
                  </a:lnTo>
                  <a:lnTo>
                    <a:pt x="184" y="201"/>
                  </a:lnTo>
                  <a:lnTo>
                    <a:pt x="186" y="200"/>
                  </a:lnTo>
                  <a:lnTo>
                    <a:pt x="188" y="199"/>
                  </a:lnTo>
                  <a:lnTo>
                    <a:pt x="190" y="198"/>
                  </a:lnTo>
                  <a:lnTo>
                    <a:pt x="192" y="197"/>
                  </a:lnTo>
                  <a:lnTo>
                    <a:pt x="194" y="196"/>
                  </a:lnTo>
                  <a:lnTo>
                    <a:pt x="196" y="195"/>
                  </a:lnTo>
                  <a:lnTo>
                    <a:pt x="198" y="195"/>
                  </a:lnTo>
                  <a:lnTo>
                    <a:pt x="200" y="194"/>
                  </a:lnTo>
                  <a:lnTo>
                    <a:pt x="202" y="193"/>
                  </a:lnTo>
                  <a:lnTo>
                    <a:pt x="204" y="192"/>
                  </a:lnTo>
                  <a:lnTo>
                    <a:pt x="206" y="191"/>
                  </a:lnTo>
                  <a:lnTo>
                    <a:pt x="208" y="190"/>
                  </a:lnTo>
                  <a:lnTo>
                    <a:pt x="210" y="189"/>
                  </a:lnTo>
                  <a:lnTo>
                    <a:pt x="212" y="188"/>
                  </a:lnTo>
                  <a:lnTo>
                    <a:pt x="214" y="187"/>
                  </a:lnTo>
                  <a:lnTo>
                    <a:pt x="216" y="186"/>
                  </a:lnTo>
                  <a:lnTo>
                    <a:pt x="218" y="186"/>
                  </a:lnTo>
                  <a:lnTo>
                    <a:pt x="220" y="185"/>
                  </a:lnTo>
                  <a:lnTo>
                    <a:pt x="222" y="184"/>
                  </a:lnTo>
                  <a:lnTo>
                    <a:pt x="224" y="183"/>
                  </a:lnTo>
                  <a:lnTo>
                    <a:pt x="226" y="182"/>
                  </a:lnTo>
                  <a:lnTo>
                    <a:pt x="228" y="181"/>
                  </a:lnTo>
                  <a:lnTo>
                    <a:pt x="230" y="180"/>
                  </a:lnTo>
                  <a:lnTo>
                    <a:pt x="232" y="180"/>
                  </a:lnTo>
                  <a:lnTo>
                    <a:pt x="234" y="179"/>
                  </a:lnTo>
                  <a:lnTo>
                    <a:pt x="236" y="178"/>
                  </a:lnTo>
                  <a:lnTo>
                    <a:pt x="238" y="177"/>
                  </a:lnTo>
                  <a:lnTo>
                    <a:pt x="240" y="176"/>
                  </a:lnTo>
                  <a:lnTo>
                    <a:pt x="242" y="175"/>
                  </a:lnTo>
                  <a:lnTo>
                    <a:pt x="244" y="175"/>
                  </a:lnTo>
                  <a:lnTo>
                    <a:pt x="246" y="174"/>
                  </a:lnTo>
                  <a:lnTo>
                    <a:pt x="248" y="173"/>
                  </a:lnTo>
                  <a:lnTo>
                    <a:pt x="250" y="172"/>
                  </a:lnTo>
                  <a:lnTo>
                    <a:pt x="252" y="171"/>
                  </a:lnTo>
                  <a:lnTo>
                    <a:pt x="254" y="171"/>
                  </a:lnTo>
                  <a:lnTo>
                    <a:pt x="256" y="170"/>
                  </a:lnTo>
                  <a:lnTo>
                    <a:pt x="258" y="169"/>
                  </a:lnTo>
                  <a:lnTo>
                    <a:pt x="260" y="168"/>
                  </a:lnTo>
                  <a:lnTo>
                    <a:pt x="262" y="167"/>
                  </a:lnTo>
                  <a:lnTo>
                    <a:pt x="264" y="167"/>
                  </a:lnTo>
                  <a:lnTo>
                    <a:pt x="266" y="166"/>
                  </a:lnTo>
                  <a:lnTo>
                    <a:pt x="268" y="165"/>
                  </a:lnTo>
                  <a:lnTo>
                    <a:pt x="270" y="164"/>
                  </a:lnTo>
                  <a:lnTo>
                    <a:pt x="272" y="163"/>
                  </a:lnTo>
                  <a:lnTo>
                    <a:pt x="274" y="163"/>
                  </a:lnTo>
                  <a:lnTo>
                    <a:pt x="276" y="162"/>
                  </a:lnTo>
                  <a:lnTo>
                    <a:pt x="278" y="161"/>
                  </a:lnTo>
                  <a:lnTo>
                    <a:pt x="280" y="160"/>
                  </a:lnTo>
                  <a:lnTo>
                    <a:pt x="282" y="159"/>
                  </a:lnTo>
                  <a:lnTo>
                    <a:pt x="284" y="159"/>
                  </a:lnTo>
                  <a:lnTo>
                    <a:pt x="286" y="158"/>
                  </a:lnTo>
                  <a:lnTo>
                    <a:pt x="288" y="157"/>
                  </a:lnTo>
                  <a:lnTo>
                    <a:pt x="290" y="156"/>
                  </a:lnTo>
                  <a:lnTo>
                    <a:pt x="292" y="156"/>
                  </a:lnTo>
                  <a:lnTo>
                    <a:pt x="294" y="155"/>
                  </a:lnTo>
                  <a:lnTo>
                    <a:pt x="296" y="154"/>
                  </a:lnTo>
                  <a:lnTo>
                    <a:pt x="298" y="153"/>
                  </a:lnTo>
                  <a:lnTo>
                    <a:pt x="300" y="153"/>
                  </a:lnTo>
                  <a:lnTo>
                    <a:pt x="302" y="152"/>
                  </a:lnTo>
                  <a:lnTo>
                    <a:pt x="304" y="151"/>
                  </a:lnTo>
                  <a:lnTo>
                    <a:pt x="306" y="150"/>
                  </a:lnTo>
                  <a:lnTo>
                    <a:pt x="308" y="150"/>
                  </a:lnTo>
                  <a:lnTo>
                    <a:pt x="310" y="149"/>
                  </a:lnTo>
                  <a:lnTo>
                    <a:pt x="312" y="148"/>
                  </a:lnTo>
                  <a:lnTo>
                    <a:pt x="314" y="148"/>
                  </a:lnTo>
                  <a:lnTo>
                    <a:pt x="316" y="147"/>
                  </a:lnTo>
                  <a:lnTo>
                    <a:pt x="318" y="146"/>
                  </a:lnTo>
                  <a:lnTo>
                    <a:pt x="320" y="145"/>
                  </a:lnTo>
                  <a:lnTo>
                    <a:pt x="322" y="145"/>
                  </a:lnTo>
                  <a:lnTo>
                    <a:pt x="324" y="144"/>
                  </a:lnTo>
                  <a:lnTo>
                    <a:pt x="326" y="143"/>
                  </a:lnTo>
                  <a:lnTo>
                    <a:pt x="328" y="142"/>
                  </a:lnTo>
                  <a:lnTo>
                    <a:pt x="330" y="142"/>
                  </a:lnTo>
                  <a:lnTo>
                    <a:pt x="332" y="141"/>
                  </a:lnTo>
                  <a:lnTo>
                    <a:pt x="334" y="140"/>
                  </a:lnTo>
                  <a:lnTo>
                    <a:pt x="336" y="140"/>
                  </a:lnTo>
                  <a:lnTo>
                    <a:pt x="338" y="139"/>
                  </a:lnTo>
                  <a:lnTo>
                    <a:pt x="340" y="138"/>
                  </a:lnTo>
                  <a:lnTo>
                    <a:pt x="342" y="138"/>
                  </a:lnTo>
                  <a:lnTo>
                    <a:pt x="344" y="137"/>
                  </a:lnTo>
                  <a:lnTo>
                    <a:pt x="346" y="136"/>
                  </a:lnTo>
                  <a:lnTo>
                    <a:pt x="348" y="135"/>
                  </a:lnTo>
                  <a:lnTo>
                    <a:pt x="350" y="135"/>
                  </a:lnTo>
                  <a:lnTo>
                    <a:pt x="352" y="134"/>
                  </a:lnTo>
                  <a:lnTo>
                    <a:pt x="354" y="133"/>
                  </a:lnTo>
                  <a:lnTo>
                    <a:pt x="356" y="133"/>
                  </a:lnTo>
                  <a:lnTo>
                    <a:pt x="358" y="132"/>
                  </a:lnTo>
                  <a:lnTo>
                    <a:pt x="360" y="131"/>
                  </a:lnTo>
                  <a:lnTo>
                    <a:pt x="362" y="131"/>
                  </a:lnTo>
                  <a:lnTo>
                    <a:pt x="364" y="130"/>
                  </a:lnTo>
                  <a:lnTo>
                    <a:pt x="366" y="129"/>
                  </a:lnTo>
                  <a:lnTo>
                    <a:pt x="368" y="129"/>
                  </a:lnTo>
                  <a:lnTo>
                    <a:pt x="370" y="128"/>
                  </a:lnTo>
                  <a:lnTo>
                    <a:pt x="372" y="127"/>
                  </a:lnTo>
                  <a:lnTo>
                    <a:pt x="374" y="127"/>
                  </a:lnTo>
                  <a:lnTo>
                    <a:pt x="376" y="126"/>
                  </a:lnTo>
                  <a:lnTo>
                    <a:pt x="378" y="125"/>
                  </a:lnTo>
                  <a:lnTo>
                    <a:pt x="380" y="125"/>
                  </a:lnTo>
                  <a:lnTo>
                    <a:pt x="382" y="124"/>
                  </a:lnTo>
                  <a:lnTo>
                    <a:pt x="384" y="123"/>
                  </a:lnTo>
                  <a:lnTo>
                    <a:pt x="386" y="123"/>
                  </a:lnTo>
                  <a:lnTo>
                    <a:pt x="388" y="122"/>
                  </a:lnTo>
                  <a:lnTo>
                    <a:pt x="390" y="121"/>
                  </a:lnTo>
                  <a:lnTo>
                    <a:pt x="392" y="121"/>
                  </a:lnTo>
                  <a:lnTo>
                    <a:pt x="394" y="120"/>
                  </a:lnTo>
                  <a:lnTo>
                    <a:pt x="396" y="119"/>
                  </a:lnTo>
                  <a:lnTo>
                    <a:pt x="398" y="119"/>
                  </a:lnTo>
                  <a:lnTo>
                    <a:pt x="400" y="118"/>
                  </a:lnTo>
                  <a:lnTo>
                    <a:pt x="402" y="117"/>
                  </a:lnTo>
                  <a:lnTo>
                    <a:pt x="404" y="117"/>
                  </a:lnTo>
                  <a:lnTo>
                    <a:pt x="406" y="116"/>
                  </a:lnTo>
                  <a:lnTo>
                    <a:pt x="408" y="115"/>
                  </a:lnTo>
                  <a:lnTo>
                    <a:pt x="410" y="115"/>
                  </a:lnTo>
                  <a:lnTo>
                    <a:pt x="412" y="114"/>
                  </a:lnTo>
                  <a:lnTo>
                    <a:pt x="414" y="114"/>
                  </a:lnTo>
                  <a:lnTo>
                    <a:pt x="416" y="113"/>
                  </a:lnTo>
                  <a:lnTo>
                    <a:pt x="418" y="112"/>
                  </a:lnTo>
                  <a:lnTo>
                    <a:pt x="420" y="112"/>
                  </a:lnTo>
                  <a:lnTo>
                    <a:pt x="422" y="111"/>
                  </a:lnTo>
                  <a:lnTo>
                    <a:pt x="424" y="110"/>
                  </a:lnTo>
                  <a:lnTo>
                    <a:pt x="426" y="110"/>
                  </a:lnTo>
                  <a:lnTo>
                    <a:pt x="428" y="109"/>
                  </a:lnTo>
                  <a:lnTo>
                    <a:pt x="430" y="108"/>
                  </a:lnTo>
                  <a:lnTo>
                    <a:pt x="432" y="108"/>
                  </a:lnTo>
                  <a:lnTo>
                    <a:pt x="434" y="107"/>
                  </a:lnTo>
                  <a:lnTo>
                    <a:pt x="436" y="107"/>
                  </a:lnTo>
                  <a:lnTo>
                    <a:pt x="438" y="106"/>
                  </a:lnTo>
                  <a:lnTo>
                    <a:pt x="440" y="105"/>
                  </a:lnTo>
                  <a:lnTo>
                    <a:pt x="442" y="105"/>
                  </a:lnTo>
                  <a:lnTo>
                    <a:pt x="444" y="104"/>
                  </a:lnTo>
                  <a:lnTo>
                    <a:pt x="446" y="104"/>
                  </a:lnTo>
                  <a:lnTo>
                    <a:pt x="448" y="103"/>
                  </a:lnTo>
                  <a:lnTo>
                    <a:pt x="450" y="102"/>
                  </a:lnTo>
                  <a:lnTo>
                    <a:pt x="452" y="102"/>
                  </a:lnTo>
                  <a:lnTo>
                    <a:pt x="454" y="101"/>
                  </a:lnTo>
                  <a:lnTo>
                    <a:pt x="456" y="100"/>
                  </a:lnTo>
                  <a:lnTo>
                    <a:pt x="458" y="100"/>
                  </a:lnTo>
                  <a:lnTo>
                    <a:pt x="460" y="99"/>
                  </a:lnTo>
                  <a:lnTo>
                    <a:pt x="462" y="99"/>
                  </a:lnTo>
                  <a:lnTo>
                    <a:pt x="464" y="98"/>
                  </a:lnTo>
                  <a:lnTo>
                    <a:pt x="466" y="97"/>
                  </a:lnTo>
                  <a:lnTo>
                    <a:pt x="468" y="97"/>
                  </a:lnTo>
                  <a:lnTo>
                    <a:pt x="470" y="96"/>
                  </a:lnTo>
                  <a:lnTo>
                    <a:pt x="472" y="96"/>
                  </a:lnTo>
                  <a:lnTo>
                    <a:pt x="474" y="95"/>
                  </a:lnTo>
                  <a:lnTo>
                    <a:pt x="476" y="94"/>
                  </a:lnTo>
                  <a:lnTo>
                    <a:pt x="478" y="94"/>
                  </a:lnTo>
                  <a:lnTo>
                    <a:pt x="480" y="93"/>
                  </a:lnTo>
                  <a:lnTo>
                    <a:pt x="482" y="93"/>
                  </a:lnTo>
                  <a:lnTo>
                    <a:pt x="484" y="92"/>
                  </a:lnTo>
                  <a:lnTo>
                    <a:pt x="486" y="92"/>
                  </a:lnTo>
                  <a:lnTo>
                    <a:pt x="488" y="91"/>
                  </a:lnTo>
                  <a:lnTo>
                    <a:pt x="490" y="90"/>
                  </a:lnTo>
                  <a:lnTo>
                    <a:pt x="492" y="90"/>
                  </a:lnTo>
                  <a:lnTo>
                    <a:pt x="494" y="89"/>
                  </a:lnTo>
                  <a:lnTo>
                    <a:pt x="496" y="89"/>
                  </a:lnTo>
                  <a:lnTo>
                    <a:pt x="498" y="88"/>
                  </a:lnTo>
                  <a:lnTo>
                    <a:pt x="500" y="87"/>
                  </a:lnTo>
                  <a:lnTo>
                    <a:pt x="502" y="87"/>
                  </a:lnTo>
                  <a:lnTo>
                    <a:pt x="504" y="86"/>
                  </a:lnTo>
                  <a:lnTo>
                    <a:pt x="506" y="86"/>
                  </a:lnTo>
                  <a:lnTo>
                    <a:pt x="508" y="85"/>
                  </a:lnTo>
                  <a:lnTo>
                    <a:pt x="510" y="85"/>
                  </a:lnTo>
                  <a:lnTo>
                    <a:pt x="512" y="84"/>
                  </a:lnTo>
                  <a:lnTo>
                    <a:pt x="514" y="83"/>
                  </a:lnTo>
                  <a:lnTo>
                    <a:pt x="516" y="83"/>
                  </a:lnTo>
                  <a:lnTo>
                    <a:pt x="518" y="82"/>
                  </a:lnTo>
                  <a:lnTo>
                    <a:pt x="520" y="82"/>
                  </a:lnTo>
                  <a:lnTo>
                    <a:pt x="522" y="81"/>
                  </a:lnTo>
                  <a:lnTo>
                    <a:pt x="524" y="81"/>
                  </a:lnTo>
                  <a:lnTo>
                    <a:pt x="526" y="80"/>
                  </a:lnTo>
                  <a:lnTo>
                    <a:pt x="528" y="79"/>
                  </a:lnTo>
                  <a:lnTo>
                    <a:pt x="530" y="79"/>
                  </a:lnTo>
                  <a:lnTo>
                    <a:pt x="532" y="78"/>
                  </a:lnTo>
                  <a:lnTo>
                    <a:pt x="534" y="78"/>
                  </a:lnTo>
                  <a:lnTo>
                    <a:pt x="536" y="77"/>
                  </a:lnTo>
                  <a:lnTo>
                    <a:pt x="538" y="77"/>
                  </a:lnTo>
                  <a:lnTo>
                    <a:pt x="540" y="76"/>
                  </a:lnTo>
                  <a:lnTo>
                    <a:pt x="542" y="76"/>
                  </a:lnTo>
                  <a:lnTo>
                    <a:pt x="544" y="75"/>
                  </a:lnTo>
                  <a:lnTo>
                    <a:pt x="546" y="74"/>
                  </a:lnTo>
                  <a:lnTo>
                    <a:pt x="548" y="74"/>
                  </a:lnTo>
                  <a:lnTo>
                    <a:pt x="550" y="73"/>
                  </a:lnTo>
                  <a:lnTo>
                    <a:pt x="552" y="73"/>
                  </a:lnTo>
                  <a:lnTo>
                    <a:pt x="554" y="72"/>
                  </a:lnTo>
                  <a:lnTo>
                    <a:pt x="556" y="72"/>
                  </a:lnTo>
                  <a:lnTo>
                    <a:pt x="558" y="71"/>
                  </a:lnTo>
                  <a:lnTo>
                    <a:pt x="560" y="71"/>
                  </a:lnTo>
                  <a:lnTo>
                    <a:pt x="562" y="70"/>
                  </a:lnTo>
                  <a:lnTo>
                    <a:pt x="564" y="69"/>
                  </a:lnTo>
                  <a:lnTo>
                    <a:pt x="566" y="69"/>
                  </a:lnTo>
                  <a:lnTo>
                    <a:pt x="568" y="68"/>
                  </a:lnTo>
                  <a:lnTo>
                    <a:pt x="570" y="68"/>
                  </a:lnTo>
                  <a:lnTo>
                    <a:pt x="572" y="67"/>
                  </a:lnTo>
                  <a:lnTo>
                    <a:pt x="574" y="67"/>
                  </a:lnTo>
                  <a:lnTo>
                    <a:pt x="576" y="66"/>
                  </a:lnTo>
                  <a:lnTo>
                    <a:pt x="578" y="66"/>
                  </a:lnTo>
                  <a:lnTo>
                    <a:pt x="580" y="65"/>
                  </a:lnTo>
                  <a:lnTo>
                    <a:pt x="582" y="65"/>
                  </a:lnTo>
                  <a:lnTo>
                    <a:pt x="584" y="64"/>
                  </a:lnTo>
                  <a:lnTo>
                    <a:pt x="586" y="63"/>
                  </a:lnTo>
                  <a:lnTo>
                    <a:pt x="588" y="63"/>
                  </a:lnTo>
                  <a:lnTo>
                    <a:pt x="590" y="62"/>
                  </a:lnTo>
                  <a:lnTo>
                    <a:pt x="592" y="62"/>
                  </a:lnTo>
                  <a:lnTo>
                    <a:pt x="594" y="61"/>
                  </a:lnTo>
                  <a:lnTo>
                    <a:pt x="596" y="61"/>
                  </a:lnTo>
                  <a:lnTo>
                    <a:pt x="598" y="60"/>
                  </a:lnTo>
                  <a:lnTo>
                    <a:pt x="600" y="60"/>
                  </a:lnTo>
                  <a:lnTo>
                    <a:pt x="602" y="59"/>
                  </a:lnTo>
                  <a:lnTo>
                    <a:pt x="604" y="59"/>
                  </a:lnTo>
                  <a:lnTo>
                    <a:pt x="606" y="58"/>
                  </a:lnTo>
                  <a:lnTo>
                    <a:pt x="608" y="58"/>
                  </a:lnTo>
                  <a:lnTo>
                    <a:pt x="610" y="57"/>
                  </a:lnTo>
                  <a:lnTo>
                    <a:pt x="612" y="57"/>
                  </a:lnTo>
                  <a:lnTo>
                    <a:pt x="614" y="56"/>
                  </a:lnTo>
                  <a:lnTo>
                    <a:pt x="616" y="56"/>
                  </a:lnTo>
                  <a:lnTo>
                    <a:pt x="618" y="55"/>
                  </a:lnTo>
                  <a:lnTo>
                    <a:pt x="620" y="54"/>
                  </a:lnTo>
                  <a:lnTo>
                    <a:pt x="622" y="54"/>
                  </a:lnTo>
                  <a:lnTo>
                    <a:pt x="624" y="53"/>
                  </a:lnTo>
                  <a:lnTo>
                    <a:pt x="626" y="53"/>
                  </a:lnTo>
                  <a:lnTo>
                    <a:pt x="628" y="52"/>
                  </a:lnTo>
                  <a:lnTo>
                    <a:pt x="630" y="52"/>
                  </a:lnTo>
                  <a:lnTo>
                    <a:pt x="632" y="51"/>
                  </a:lnTo>
                  <a:lnTo>
                    <a:pt x="634" y="51"/>
                  </a:lnTo>
                  <a:lnTo>
                    <a:pt x="636" y="50"/>
                  </a:lnTo>
                  <a:lnTo>
                    <a:pt x="638" y="50"/>
                  </a:lnTo>
                  <a:lnTo>
                    <a:pt x="640" y="49"/>
                  </a:lnTo>
                  <a:lnTo>
                    <a:pt x="642" y="49"/>
                  </a:lnTo>
                  <a:lnTo>
                    <a:pt x="644" y="48"/>
                  </a:lnTo>
                  <a:lnTo>
                    <a:pt x="646" y="48"/>
                  </a:lnTo>
                  <a:lnTo>
                    <a:pt x="648" y="47"/>
                  </a:lnTo>
                  <a:lnTo>
                    <a:pt x="650" y="47"/>
                  </a:lnTo>
                  <a:lnTo>
                    <a:pt x="652" y="46"/>
                  </a:lnTo>
                  <a:lnTo>
                    <a:pt x="654" y="46"/>
                  </a:lnTo>
                  <a:lnTo>
                    <a:pt x="656" y="45"/>
                  </a:lnTo>
                  <a:lnTo>
                    <a:pt x="658" y="45"/>
                  </a:lnTo>
                  <a:lnTo>
                    <a:pt x="660" y="44"/>
                  </a:lnTo>
                  <a:lnTo>
                    <a:pt x="662" y="44"/>
                  </a:lnTo>
                  <a:lnTo>
                    <a:pt x="664" y="43"/>
                  </a:lnTo>
                  <a:lnTo>
                    <a:pt x="666" y="43"/>
                  </a:lnTo>
                  <a:lnTo>
                    <a:pt x="668" y="42"/>
                  </a:lnTo>
                  <a:lnTo>
                    <a:pt x="670" y="42"/>
                  </a:lnTo>
                  <a:lnTo>
                    <a:pt x="672" y="41"/>
                  </a:lnTo>
                  <a:lnTo>
                    <a:pt x="674" y="41"/>
                  </a:lnTo>
                  <a:lnTo>
                    <a:pt x="676" y="40"/>
                  </a:lnTo>
                  <a:lnTo>
                    <a:pt x="678" y="40"/>
                  </a:lnTo>
                  <a:lnTo>
                    <a:pt x="680" y="39"/>
                  </a:lnTo>
                  <a:lnTo>
                    <a:pt x="682" y="39"/>
                  </a:lnTo>
                  <a:lnTo>
                    <a:pt x="684" y="38"/>
                  </a:lnTo>
                  <a:lnTo>
                    <a:pt x="686" y="38"/>
                  </a:lnTo>
                  <a:lnTo>
                    <a:pt x="688" y="37"/>
                  </a:lnTo>
                  <a:lnTo>
                    <a:pt x="690" y="37"/>
                  </a:lnTo>
                  <a:lnTo>
                    <a:pt x="692" y="36"/>
                  </a:lnTo>
                  <a:lnTo>
                    <a:pt x="694" y="36"/>
                  </a:lnTo>
                  <a:lnTo>
                    <a:pt x="696" y="35"/>
                  </a:lnTo>
                  <a:lnTo>
                    <a:pt x="698" y="35"/>
                  </a:lnTo>
                  <a:lnTo>
                    <a:pt x="700" y="34"/>
                  </a:lnTo>
                  <a:lnTo>
                    <a:pt x="702" y="34"/>
                  </a:lnTo>
                  <a:lnTo>
                    <a:pt x="704" y="33"/>
                  </a:lnTo>
                  <a:lnTo>
                    <a:pt x="706" y="33"/>
                  </a:lnTo>
                  <a:lnTo>
                    <a:pt x="708" y="32"/>
                  </a:lnTo>
                  <a:lnTo>
                    <a:pt x="710" y="32"/>
                  </a:lnTo>
                  <a:lnTo>
                    <a:pt x="712" y="31"/>
                  </a:lnTo>
                  <a:lnTo>
                    <a:pt x="714" y="31"/>
                  </a:lnTo>
                  <a:lnTo>
                    <a:pt x="716" y="30"/>
                  </a:lnTo>
                  <a:lnTo>
                    <a:pt x="718" y="30"/>
                  </a:lnTo>
                  <a:lnTo>
                    <a:pt x="720" y="29"/>
                  </a:lnTo>
                  <a:lnTo>
                    <a:pt x="722" y="29"/>
                  </a:lnTo>
                  <a:lnTo>
                    <a:pt x="724" y="28"/>
                  </a:lnTo>
                  <a:lnTo>
                    <a:pt x="726" y="28"/>
                  </a:lnTo>
                  <a:lnTo>
                    <a:pt x="728" y="27"/>
                  </a:lnTo>
                  <a:lnTo>
                    <a:pt x="730" y="27"/>
                  </a:lnTo>
                  <a:lnTo>
                    <a:pt x="732" y="27"/>
                  </a:lnTo>
                  <a:lnTo>
                    <a:pt x="734" y="26"/>
                  </a:lnTo>
                  <a:lnTo>
                    <a:pt x="736" y="26"/>
                  </a:lnTo>
                  <a:lnTo>
                    <a:pt x="738" y="25"/>
                  </a:lnTo>
                  <a:lnTo>
                    <a:pt x="740" y="25"/>
                  </a:lnTo>
                  <a:lnTo>
                    <a:pt x="742" y="24"/>
                  </a:lnTo>
                  <a:lnTo>
                    <a:pt x="744" y="24"/>
                  </a:lnTo>
                  <a:lnTo>
                    <a:pt x="746" y="23"/>
                  </a:lnTo>
                  <a:lnTo>
                    <a:pt x="748" y="23"/>
                  </a:lnTo>
                  <a:lnTo>
                    <a:pt x="750" y="22"/>
                  </a:lnTo>
                  <a:lnTo>
                    <a:pt x="752" y="22"/>
                  </a:lnTo>
                  <a:lnTo>
                    <a:pt x="754" y="21"/>
                  </a:lnTo>
                  <a:lnTo>
                    <a:pt x="756" y="21"/>
                  </a:lnTo>
                  <a:lnTo>
                    <a:pt x="758" y="20"/>
                  </a:lnTo>
                  <a:lnTo>
                    <a:pt x="760" y="20"/>
                  </a:lnTo>
                  <a:lnTo>
                    <a:pt x="762" y="19"/>
                  </a:lnTo>
                  <a:lnTo>
                    <a:pt x="764" y="19"/>
                  </a:lnTo>
                  <a:lnTo>
                    <a:pt x="766" y="18"/>
                  </a:lnTo>
                  <a:lnTo>
                    <a:pt x="768" y="18"/>
                  </a:lnTo>
                  <a:lnTo>
                    <a:pt x="770" y="17"/>
                  </a:lnTo>
                  <a:lnTo>
                    <a:pt x="772" y="17"/>
                  </a:lnTo>
                  <a:lnTo>
                    <a:pt x="774" y="17"/>
                  </a:lnTo>
                  <a:lnTo>
                    <a:pt x="776" y="16"/>
                  </a:lnTo>
                  <a:lnTo>
                    <a:pt x="778" y="16"/>
                  </a:lnTo>
                  <a:lnTo>
                    <a:pt x="780" y="15"/>
                  </a:lnTo>
                  <a:lnTo>
                    <a:pt x="782" y="15"/>
                  </a:lnTo>
                  <a:lnTo>
                    <a:pt x="784" y="14"/>
                  </a:lnTo>
                  <a:lnTo>
                    <a:pt x="786" y="14"/>
                  </a:lnTo>
                  <a:lnTo>
                    <a:pt x="788" y="13"/>
                  </a:lnTo>
                  <a:lnTo>
                    <a:pt x="790" y="13"/>
                  </a:lnTo>
                  <a:lnTo>
                    <a:pt x="792" y="12"/>
                  </a:lnTo>
                  <a:lnTo>
                    <a:pt x="794" y="12"/>
                  </a:lnTo>
                  <a:lnTo>
                    <a:pt x="796" y="11"/>
                  </a:lnTo>
                  <a:lnTo>
                    <a:pt x="798" y="11"/>
                  </a:lnTo>
                  <a:lnTo>
                    <a:pt x="800" y="11"/>
                  </a:lnTo>
                  <a:lnTo>
                    <a:pt x="802" y="10"/>
                  </a:lnTo>
                  <a:lnTo>
                    <a:pt x="804" y="10"/>
                  </a:lnTo>
                  <a:lnTo>
                    <a:pt x="806" y="9"/>
                  </a:lnTo>
                  <a:lnTo>
                    <a:pt x="808" y="9"/>
                  </a:lnTo>
                  <a:lnTo>
                    <a:pt x="810" y="8"/>
                  </a:lnTo>
                  <a:lnTo>
                    <a:pt x="812" y="8"/>
                  </a:lnTo>
                  <a:lnTo>
                    <a:pt x="814" y="7"/>
                  </a:lnTo>
                  <a:lnTo>
                    <a:pt x="816" y="7"/>
                  </a:lnTo>
                  <a:lnTo>
                    <a:pt x="818" y="6"/>
                  </a:lnTo>
                  <a:lnTo>
                    <a:pt x="820" y="6"/>
                  </a:lnTo>
                  <a:lnTo>
                    <a:pt x="822" y="6"/>
                  </a:lnTo>
                  <a:lnTo>
                    <a:pt x="824" y="5"/>
                  </a:lnTo>
                  <a:lnTo>
                    <a:pt x="826" y="5"/>
                  </a:lnTo>
                  <a:lnTo>
                    <a:pt x="828" y="4"/>
                  </a:lnTo>
                  <a:lnTo>
                    <a:pt x="830" y="4"/>
                  </a:lnTo>
                  <a:lnTo>
                    <a:pt x="832" y="3"/>
                  </a:lnTo>
                  <a:lnTo>
                    <a:pt x="834" y="3"/>
                  </a:lnTo>
                  <a:lnTo>
                    <a:pt x="836" y="2"/>
                  </a:lnTo>
                  <a:lnTo>
                    <a:pt x="838" y="2"/>
                  </a:lnTo>
                  <a:lnTo>
                    <a:pt x="840" y="1"/>
                  </a:lnTo>
                  <a:lnTo>
                    <a:pt x="842" y="1"/>
                  </a:lnTo>
                  <a:lnTo>
                    <a:pt x="844" y="1"/>
                  </a:lnTo>
                  <a:lnTo>
                    <a:pt x="845" y="0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2" name="Freeform 132"/>
            <p:cNvSpPr>
              <a:spLocks/>
            </p:cNvSpPr>
            <p:nvPr/>
          </p:nvSpPr>
          <p:spPr bwMode="auto">
            <a:xfrm>
              <a:off x="4895851" y="5846763"/>
              <a:ext cx="17463" cy="209550"/>
            </a:xfrm>
            <a:custGeom>
              <a:avLst/>
              <a:gdLst>
                <a:gd name="T0" fmla="*/ 2147483647 w 6"/>
                <a:gd name="T1" fmla="*/ 0 h 31"/>
                <a:gd name="T2" fmla="*/ 2147483647 w 6"/>
                <a:gd name="T3" fmla="*/ 2147483647 h 31"/>
                <a:gd name="T4" fmla="*/ 2147483647 w 6"/>
                <a:gd name="T5" fmla="*/ 2147483647 h 31"/>
                <a:gd name="T6" fmla="*/ 2147483647 w 6"/>
                <a:gd name="T7" fmla="*/ 2147483647 h 31"/>
                <a:gd name="T8" fmla="*/ 2147483647 w 6"/>
                <a:gd name="T9" fmla="*/ 2147483647 h 31"/>
                <a:gd name="T10" fmla="*/ 0 w 6"/>
                <a:gd name="T11" fmla="*/ 2147483647 h 31"/>
                <a:gd name="T12" fmla="*/ 0 w 6"/>
                <a:gd name="T13" fmla="*/ 2147483647 h 31"/>
                <a:gd name="T14" fmla="*/ 0 w 6"/>
                <a:gd name="T15" fmla="*/ 2147483647 h 31"/>
                <a:gd name="T16" fmla="*/ 0 w 6"/>
                <a:gd name="T17" fmla="*/ 2147483647 h 31"/>
                <a:gd name="T18" fmla="*/ 0 w 6"/>
                <a:gd name="T19" fmla="*/ 2147483647 h 31"/>
                <a:gd name="T20" fmla="*/ 0 w 6"/>
                <a:gd name="T21" fmla="*/ 2147483647 h 31"/>
                <a:gd name="T22" fmla="*/ 0 w 6"/>
                <a:gd name="T23" fmla="*/ 2147483647 h 31"/>
                <a:gd name="T24" fmla="*/ 0 w 6"/>
                <a:gd name="T25" fmla="*/ 2147483647 h 31"/>
                <a:gd name="T26" fmla="*/ 0 w 6"/>
                <a:gd name="T27" fmla="*/ 2147483647 h 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"/>
                <a:gd name="T43" fmla="*/ 0 h 31"/>
                <a:gd name="T44" fmla="*/ 6 w 6"/>
                <a:gd name="T45" fmla="*/ 31 h 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" h="31">
                  <a:moveTo>
                    <a:pt x="6" y="0"/>
                  </a:moveTo>
                  <a:lnTo>
                    <a:pt x="4" y="6"/>
                  </a:lnTo>
                  <a:lnTo>
                    <a:pt x="2" y="13"/>
                  </a:lnTo>
                  <a:lnTo>
                    <a:pt x="1" y="19"/>
                  </a:lnTo>
                  <a:lnTo>
                    <a:pt x="1" y="23"/>
                  </a:lnTo>
                  <a:lnTo>
                    <a:pt x="0" y="25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0" y="30"/>
                  </a:lnTo>
                  <a:lnTo>
                    <a:pt x="0" y="31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98" name="Object 28"/>
          <p:cNvGraphicFramePr>
            <a:graphicFrameLocks noChangeAspect="1"/>
          </p:cNvGraphicFramePr>
          <p:nvPr/>
        </p:nvGraphicFramePr>
        <p:xfrm>
          <a:off x="6146800" y="2940050"/>
          <a:ext cx="12382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09336" imgH="266584" progId="Equation.DSMT4">
                  <p:embed/>
                </p:oleObj>
              </mc:Choice>
              <mc:Fallback>
                <p:oleObj name="Equation" r:id="rId49" imgW="609336" imgH="266584" progId="Equation.DSMT4">
                  <p:embed/>
                  <p:pic>
                    <p:nvPicPr>
                      <p:cNvPr id="198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2940050"/>
                        <a:ext cx="123825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2"/>
          <p:cNvGraphicFramePr>
            <a:graphicFrameLocks noChangeAspect="1"/>
          </p:cNvGraphicFramePr>
          <p:nvPr/>
        </p:nvGraphicFramePr>
        <p:xfrm>
          <a:off x="7580314" y="2973388"/>
          <a:ext cx="83502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94870" imgH="266469" progId="Equation.DSMT4">
                  <p:embed/>
                </p:oleObj>
              </mc:Choice>
              <mc:Fallback>
                <p:oleObj name="Equation" r:id="rId51" imgW="494870" imgH="266469" progId="Equation.DSMT4">
                  <p:embed/>
                  <p:pic>
                    <p:nvPicPr>
                      <p:cNvPr id="51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0314" y="2973388"/>
                        <a:ext cx="835025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0" name="TextBox 141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53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8" dur="500" fill="hold"/>
                                        <p:tgtEl>
                                          <p:spTgt spid="2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9" dur="500" fill="hold"/>
                                        <p:tgtEl>
                                          <p:spTgt spid="2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0" dur="500" fill="hold"/>
                                        <p:tgtEl>
                                          <p:spTgt spid="2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2" dur="500" fill="hold"/>
                                        <p:tgtEl>
                                          <p:spTgt spid="2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8" dur="1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4" dur="1" fill="hold"/>
                                        <p:tgtEl>
                                          <p:spTgt spid="4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7" dur="1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0" dur="1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76" dur="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1" dur="5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6" dur="5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9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96" dur="5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" grpId="0"/>
      <p:bldP spid="5152" grpId="0"/>
      <p:bldP spid="236" grpId="0" animBg="1"/>
      <p:bldP spid="236" grpId="1" animBg="1"/>
      <p:bldP spid="238" grpId="0" animBg="1"/>
      <p:bldP spid="238" grpId="1" animBg="1"/>
      <p:bldP spid="239" grpId="0" animBg="1"/>
      <p:bldP spid="239" grpId="1" animBg="1"/>
      <p:bldP spid="240" grpId="0" animBg="1"/>
      <p:bldP spid="240" grpId="1" animBg="1"/>
      <p:bldP spid="241" grpId="0" animBg="1"/>
      <p:bldP spid="242" grpId="0" animBg="1"/>
      <p:bldP spid="244" grpId="0" animBg="1"/>
      <p:bldP spid="24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81200" y="239713"/>
            <a:ext cx="7253288" cy="1562100"/>
          </a:xfrm>
          <a:prstGeom prst="rect">
            <a:avLst/>
          </a:prstGeom>
        </p:spPr>
        <p:txBody>
          <a:bodyPr anchor="b">
            <a:normAutofit fontScale="90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4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Practice: Given the following equations</a:t>
            </a: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a) Graph both equations,</a:t>
            </a: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b) Indicate what translations occurred </a:t>
            </a:r>
          </a:p>
        </p:txBody>
      </p:sp>
      <p:graphicFrame>
        <p:nvGraphicFramePr>
          <p:cNvPr id="8194" name="Object 105"/>
          <p:cNvGraphicFramePr>
            <a:graphicFrameLocks noChangeAspect="1"/>
          </p:cNvGraphicFramePr>
          <p:nvPr/>
        </p:nvGraphicFramePr>
        <p:xfrm>
          <a:off x="2355851" y="644525"/>
          <a:ext cx="13303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253890" progId="Equation.DSMT4">
                  <p:embed/>
                </p:oleObj>
              </mc:Choice>
              <mc:Fallback>
                <p:oleObj name="Equation" r:id="rId3" imgW="710891" imgH="253890" progId="Equation.DSMT4">
                  <p:embed/>
                  <p:pic>
                    <p:nvPicPr>
                      <p:cNvPr id="8194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1" y="644525"/>
                        <a:ext cx="13303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794125" y="625476"/>
          <a:ext cx="11430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641" imgH="253890" progId="Equation.DSMT4">
                  <p:embed/>
                </p:oleObj>
              </mc:Choice>
              <mc:Fallback>
                <p:oleObj name="Equation" r:id="rId5" imgW="596641" imgH="253890" progId="Equation.DSMT4">
                  <p:embed/>
                  <p:pic>
                    <p:nvPicPr>
                      <p:cNvPr id="8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625476"/>
                        <a:ext cx="1143000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" name="Object 4"/>
          <p:cNvGraphicFramePr>
            <a:graphicFrameLocks noChangeAspect="1"/>
          </p:cNvGraphicFramePr>
          <p:nvPr/>
        </p:nvGraphicFramePr>
        <p:xfrm>
          <a:off x="2720976" y="2844801"/>
          <a:ext cx="10890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474" imgH="253890" progId="Equation.DSMT4">
                  <p:embed/>
                </p:oleObj>
              </mc:Choice>
              <mc:Fallback>
                <p:oleObj name="Equation" r:id="rId7" imgW="520474" imgH="253890" progId="Equation.DSMT4">
                  <p:embed/>
                  <p:pic>
                    <p:nvPicPr>
                      <p:cNvPr id="19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6" y="2844801"/>
                        <a:ext cx="1089025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" name="Object 5"/>
          <p:cNvGraphicFramePr>
            <a:graphicFrameLocks noChangeAspect="1"/>
          </p:cNvGraphicFramePr>
          <p:nvPr/>
        </p:nvGraphicFramePr>
        <p:xfrm>
          <a:off x="6369051" y="2800350"/>
          <a:ext cx="121126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641" imgH="253890" progId="Equation.DSMT4">
                  <p:embed/>
                </p:oleObj>
              </mc:Choice>
              <mc:Fallback>
                <p:oleObj name="Equation" r:id="rId9" imgW="596641" imgH="253890" progId="Equation.DSMT4">
                  <p:embed/>
                  <p:pic>
                    <p:nvPicPr>
                      <p:cNvPr id="19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9051" y="2800350"/>
                        <a:ext cx="1211263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4854575" y="2974976"/>
          <a:ext cx="973138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20700" imgH="1955800" progId="Equation.DSMT4">
                  <p:embed/>
                </p:oleObj>
              </mc:Choice>
              <mc:Fallback>
                <p:oleObj name="Equation" r:id="rId11" imgW="520700" imgH="1955800" progId="Equation.DSMT4">
                  <p:embed/>
                  <p:pic>
                    <p:nvPicPr>
                      <p:cNvPr id="102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575" y="2974976"/>
                        <a:ext cx="973138" cy="3667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7"/>
          <p:cNvGraphicFramePr>
            <a:graphicFrameLocks noChangeAspect="1"/>
          </p:cNvGraphicFramePr>
          <p:nvPr/>
        </p:nvGraphicFramePr>
        <p:xfrm>
          <a:off x="4938714" y="4360864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103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4" y="4360864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8"/>
          <p:cNvGraphicFramePr>
            <a:graphicFrameLocks noChangeAspect="1"/>
          </p:cNvGraphicFramePr>
          <p:nvPr/>
        </p:nvGraphicFramePr>
        <p:xfrm>
          <a:off x="4959351" y="4821238"/>
          <a:ext cx="18891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1468" imgH="164885" progId="Equation.DSMT4">
                  <p:embed/>
                </p:oleObj>
              </mc:Choice>
              <mc:Fallback>
                <p:oleObj name="Equation" r:id="rId15" imgW="101468" imgH="164885" progId="Equation.DSMT4">
                  <p:embed/>
                  <p:pic>
                    <p:nvPicPr>
                      <p:cNvPr id="103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4821238"/>
                        <a:ext cx="188913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8" name="Object 9"/>
          <p:cNvGraphicFramePr>
            <a:graphicFrameLocks noChangeAspect="1"/>
          </p:cNvGraphicFramePr>
          <p:nvPr/>
        </p:nvGraphicFramePr>
        <p:xfrm>
          <a:off x="4959350" y="5281613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80" imgH="164814" progId="Equation.DSMT4">
                  <p:embed/>
                </p:oleObj>
              </mc:Choice>
              <mc:Fallback>
                <p:oleObj name="Equation" r:id="rId17" imgW="126780" imgH="164814" progId="Equation.DSMT4">
                  <p:embed/>
                  <p:pic>
                    <p:nvPicPr>
                      <p:cNvPr id="222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5281613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10"/>
          <p:cNvGraphicFramePr>
            <a:graphicFrameLocks noChangeAspect="1"/>
          </p:cNvGraphicFramePr>
          <p:nvPr/>
        </p:nvGraphicFramePr>
        <p:xfrm>
          <a:off x="4973638" y="5730876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5" imgH="177415" progId="Equation.DSMT4">
                  <p:embed/>
                </p:oleObj>
              </mc:Choice>
              <mc:Fallback>
                <p:oleObj name="Equation" r:id="rId19" imgW="126725" imgH="177415" progId="Equation.DSMT4">
                  <p:embed/>
                  <p:pic>
                    <p:nvPicPr>
                      <p:cNvPr id="103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5730876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9" name="Object 11"/>
          <p:cNvGraphicFramePr>
            <a:graphicFrameLocks noChangeAspect="1"/>
          </p:cNvGraphicFramePr>
          <p:nvPr/>
        </p:nvGraphicFramePr>
        <p:xfrm>
          <a:off x="4849813" y="6216651"/>
          <a:ext cx="3556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335" imgH="177646" progId="Equation.DSMT4">
                  <p:embed/>
                </p:oleObj>
              </mc:Choice>
              <mc:Fallback>
                <p:oleObj name="Equation" r:id="rId21" imgW="190335" imgH="177646" progId="Equation.DSMT4">
                  <p:embed/>
                  <p:pic>
                    <p:nvPicPr>
                      <p:cNvPr id="222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3" y="6216651"/>
                        <a:ext cx="3556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0" name="Object 12"/>
          <p:cNvGraphicFramePr>
            <a:graphicFrameLocks noChangeAspect="1"/>
          </p:cNvGraphicFramePr>
          <p:nvPr/>
        </p:nvGraphicFramePr>
        <p:xfrm>
          <a:off x="5351464" y="4367214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5" imgH="177415" progId="Equation.DSMT4">
                  <p:embed/>
                </p:oleObj>
              </mc:Choice>
              <mc:Fallback>
                <p:oleObj name="Equation" r:id="rId23" imgW="126725" imgH="177415" progId="Equation.DSMT4">
                  <p:embed/>
                  <p:pic>
                    <p:nvPicPr>
                      <p:cNvPr id="223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464" y="4367214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1" name="Object 13"/>
          <p:cNvGraphicFramePr>
            <a:graphicFrameLocks noChangeAspect="1"/>
          </p:cNvGraphicFramePr>
          <p:nvPr/>
        </p:nvGraphicFramePr>
        <p:xfrm>
          <a:off x="5373688" y="4827588"/>
          <a:ext cx="1889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1468" imgH="164885" progId="Equation.DSMT4">
                  <p:embed/>
                </p:oleObj>
              </mc:Choice>
              <mc:Fallback>
                <p:oleObj name="Equation" r:id="rId25" imgW="101468" imgH="164885" progId="Equation.DSMT4">
                  <p:embed/>
                  <p:pic>
                    <p:nvPicPr>
                      <p:cNvPr id="223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4827588"/>
                        <a:ext cx="18891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" name="Object 14"/>
          <p:cNvGraphicFramePr>
            <a:graphicFrameLocks noChangeAspect="1"/>
          </p:cNvGraphicFramePr>
          <p:nvPr/>
        </p:nvGraphicFramePr>
        <p:xfrm>
          <a:off x="5329238" y="5287963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80" imgH="164814" progId="Equation.DSMT4">
                  <p:embed/>
                </p:oleObj>
              </mc:Choice>
              <mc:Fallback>
                <p:oleObj name="Equation" r:id="rId27" imgW="126780" imgH="164814" progId="Equation.DSMT4">
                  <p:embed/>
                  <p:pic>
                    <p:nvPicPr>
                      <p:cNvPr id="223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9238" y="5287963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5"/>
          <p:cNvGraphicFramePr>
            <a:graphicFrameLocks noChangeAspect="1"/>
          </p:cNvGraphicFramePr>
          <p:nvPr/>
        </p:nvGraphicFramePr>
        <p:xfrm>
          <a:off x="5356226" y="5737226"/>
          <a:ext cx="2127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14102" imgH="177492" progId="Equation.DSMT4">
                  <p:embed/>
                </p:oleObj>
              </mc:Choice>
              <mc:Fallback>
                <p:oleObj name="Equation" r:id="rId29" imgW="114102" imgH="177492" progId="Equation.DSMT4">
                  <p:embed/>
                  <p:pic>
                    <p:nvPicPr>
                      <p:cNvPr id="1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6226" y="5737226"/>
                        <a:ext cx="21272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4" name="Object 16"/>
          <p:cNvGraphicFramePr>
            <a:graphicFrameLocks noChangeAspect="1"/>
          </p:cNvGraphicFramePr>
          <p:nvPr/>
        </p:nvGraphicFramePr>
        <p:xfrm>
          <a:off x="5322888" y="6219826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6780" imgH="164814" progId="Equation.DSMT4">
                  <p:embed/>
                </p:oleObj>
              </mc:Choice>
              <mc:Fallback>
                <p:oleObj name="Equation" r:id="rId31" imgW="126780" imgH="164814" progId="Equation.DSMT4">
                  <p:embed/>
                  <p:pic>
                    <p:nvPicPr>
                      <p:cNvPr id="223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88" y="6219826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5" name="Object 17"/>
          <p:cNvGraphicFramePr>
            <a:graphicFrameLocks noChangeAspect="1"/>
          </p:cNvGraphicFramePr>
          <p:nvPr/>
        </p:nvGraphicFramePr>
        <p:xfrm>
          <a:off x="9217026" y="3024189"/>
          <a:ext cx="1116013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96900" imgH="1955800" progId="Equation.DSMT4">
                  <p:embed/>
                </p:oleObj>
              </mc:Choice>
              <mc:Fallback>
                <p:oleObj name="Equation" r:id="rId33" imgW="596900" imgH="1955800" progId="Equation.DSMT4">
                  <p:embed/>
                  <p:pic>
                    <p:nvPicPr>
                      <p:cNvPr id="223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7026" y="3024189"/>
                        <a:ext cx="1116013" cy="3667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2"/>
          <p:cNvGraphicFramePr>
            <a:graphicFrameLocks noChangeAspect="1"/>
          </p:cNvGraphicFramePr>
          <p:nvPr/>
        </p:nvGraphicFramePr>
        <p:xfrm>
          <a:off x="7732714" y="2840038"/>
          <a:ext cx="83502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94870" imgH="266469" progId="Equation.DSMT4">
                  <p:embed/>
                </p:oleObj>
              </mc:Choice>
              <mc:Fallback>
                <p:oleObj name="Equation" r:id="rId35" imgW="494870" imgH="266469" progId="Equation.DSMT4">
                  <p:embed/>
                  <p:pic>
                    <p:nvPicPr>
                      <p:cNvPr id="51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2714" y="2840038"/>
                        <a:ext cx="835025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" name="Object 19"/>
          <p:cNvGraphicFramePr>
            <a:graphicFrameLocks noChangeAspect="1"/>
          </p:cNvGraphicFramePr>
          <p:nvPr/>
        </p:nvGraphicFramePr>
        <p:xfrm>
          <a:off x="2214564" y="1936751"/>
          <a:ext cx="12668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45626" imgH="203024" progId="Equation.DSMT4">
                  <p:embed/>
                </p:oleObj>
              </mc:Choice>
              <mc:Fallback>
                <p:oleObj name="Equation" r:id="rId37" imgW="545626" imgH="203024" progId="Equation.DSMT4">
                  <p:embed/>
                  <p:pic>
                    <p:nvPicPr>
                      <p:cNvPr id="20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4" y="1936751"/>
                        <a:ext cx="126682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" name="Content Placeholder 2"/>
          <p:cNvSpPr txBox="1">
            <a:spLocks/>
          </p:cNvSpPr>
          <p:nvPr/>
        </p:nvSpPr>
        <p:spPr bwMode="auto">
          <a:xfrm>
            <a:off x="3651251" y="1738313"/>
            <a:ext cx="59277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Graph is compressed vertically by a factor of 1/3</a:t>
            </a:r>
          </a:p>
        </p:txBody>
      </p:sp>
      <p:sp>
        <p:nvSpPr>
          <p:cNvPr id="5152" name="TextBox 208"/>
          <p:cNvSpPr txBox="1">
            <a:spLocks noChangeArrowheads="1"/>
          </p:cNvSpPr>
          <p:nvPr/>
        </p:nvSpPr>
        <p:spPr bwMode="auto">
          <a:xfrm>
            <a:off x="3708400" y="2097088"/>
            <a:ext cx="5189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All the Y-coordinates are multiplied by1/3 </a:t>
            </a:r>
          </a:p>
        </p:txBody>
      </p:sp>
      <p:grpSp>
        <p:nvGrpSpPr>
          <p:cNvPr id="5" name="Group 34"/>
          <p:cNvGrpSpPr>
            <a:grpSpLocks noChangeAspect="1"/>
          </p:cNvGrpSpPr>
          <p:nvPr/>
        </p:nvGrpSpPr>
        <p:grpSpPr bwMode="auto">
          <a:xfrm>
            <a:off x="1684339" y="3375025"/>
            <a:ext cx="3089275" cy="3295650"/>
            <a:chOff x="101" y="2126"/>
            <a:chExt cx="1946" cy="2076"/>
          </a:xfrm>
        </p:grpSpPr>
        <p:sp>
          <p:nvSpPr>
            <p:cNvPr id="8338" name="AutoShape 33"/>
            <p:cNvSpPr>
              <a:spLocks noChangeAspect="1" noChangeArrowheads="1" noTextEdit="1"/>
            </p:cNvSpPr>
            <p:nvPr/>
          </p:nvSpPr>
          <p:spPr bwMode="auto">
            <a:xfrm>
              <a:off x="101" y="2130"/>
              <a:ext cx="1946" cy="2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9" name="Rectangle 35"/>
            <p:cNvSpPr>
              <a:spLocks noChangeArrowheads="1"/>
            </p:cNvSpPr>
            <p:nvPr/>
          </p:nvSpPr>
          <p:spPr bwMode="auto">
            <a:xfrm>
              <a:off x="103" y="2134"/>
              <a:ext cx="1942" cy="206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340" name="Line 36"/>
            <p:cNvSpPr>
              <a:spLocks noChangeShapeType="1"/>
            </p:cNvSpPr>
            <p:nvPr/>
          </p:nvSpPr>
          <p:spPr bwMode="auto">
            <a:xfrm flipV="1">
              <a:off x="26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1" name="Line 37"/>
            <p:cNvSpPr>
              <a:spLocks noChangeShapeType="1"/>
            </p:cNvSpPr>
            <p:nvPr/>
          </p:nvSpPr>
          <p:spPr bwMode="auto">
            <a:xfrm flipV="1">
              <a:off x="266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2" name="Line 38"/>
            <p:cNvSpPr>
              <a:spLocks noChangeShapeType="1"/>
            </p:cNvSpPr>
            <p:nvPr/>
          </p:nvSpPr>
          <p:spPr bwMode="auto">
            <a:xfrm flipV="1">
              <a:off x="588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3" name="Line 39"/>
            <p:cNvSpPr>
              <a:spLocks noChangeShapeType="1"/>
            </p:cNvSpPr>
            <p:nvPr/>
          </p:nvSpPr>
          <p:spPr bwMode="auto">
            <a:xfrm flipV="1">
              <a:off x="589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4" name="Line 40"/>
            <p:cNvSpPr>
              <a:spLocks noChangeShapeType="1"/>
            </p:cNvSpPr>
            <p:nvPr/>
          </p:nvSpPr>
          <p:spPr bwMode="auto">
            <a:xfrm flipV="1">
              <a:off x="749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5" name="Line 41"/>
            <p:cNvSpPr>
              <a:spLocks noChangeShapeType="1"/>
            </p:cNvSpPr>
            <p:nvPr/>
          </p:nvSpPr>
          <p:spPr bwMode="auto">
            <a:xfrm flipV="1">
              <a:off x="751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6" name="Line 42"/>
            <p:cNvSpPr>
              <a:spLocks noChangeShapeType="1"/>
            </p:cNvSpPr>
            <p:nvPr/>
          </p:nvSpPr>
          <p:spPr bwMode="auto">
            <a:xfrm flipV="1">
              <a:off x="911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7" name="Line 43"/>
            <p:cNvSpPr>
              <a:spLocks noChangeShapeType="1"/>
            </p:cNvSpPr>
            <p:nvPr/>
          </p:nvSpPr>
          <p:spPr bwMode="auto">
            <a:xfrm flipV="1">
              <a:off x="912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8" name="Line 44"/>
            <p:cNvSpPr>
              <a:spLocks noChangeShapeType="1"/>
            </p:cNvSpPr>
            <p:nvPr/>
          </p:nvSpPr>
          <p:spPr bwMode="auto">
            <a:xfrm flipV="1">
              <a:off x="1072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9" name="Line 45"/>
            <p:cNvSpPr>
              <a:spLocks noChangeShapeType="1"/>
            </p:cNvSpPr>
            <p:nvPr/>
          </p:nvSpPr>
          <p:spPr bwMode="auto">
            <a:xfrm flipV="1">
              <a:off x="107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0" name="Line 46"/>
            <p:cNvSpPr>
              <a:spLocks noChangeShapeType="1"/>
            </p:cNvSpPr>
            <p:nvPr/>
          </p:nvSpPr>
          <p:spPr bwMode="auto">
            <a:xfrm flipV="1">
              <a:off x="123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1" name="Line 47"/>
            <p:cNvSpPr>
              <a:spLocks noChangeShapeType="1"/>
            </p:cNvSpPr>
            <p:nvPr/>
          </p:nvSpPr>
          <p:spPr bwMode="auto">
            <a:xfrm flipV="1">
              <a:off x="1236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2" name="Line 48"/>
            <p:cNvSpPr>
              <a:spLocks noChangeShapeType="1"/>
            </p:cNvSpPr>
            <p:nvPr/>
          </p:nvSpPr>
          <p:spPr bwMode="auto">
            <a:xfrm flipV="1">
              <a:off x="1395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3" name="Line 49"/>
            <p:cNvSpPr>
              <a:spLocks noChangeShapeType="1"/>
            </p:cNvSpPr>
            <p:nvPr/>
          </p:nvSpPr>
          <p:spPr bwMode="auto">
            <a:xfrm flipV="1">
              <a:off x="1397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4" name="Line 50"/>
            <p:cNvSpPr>
              <a:spLocks noChangeShapeType="1"/>
            </p:cNvSpPr>
            <p:nvPr/>
          </p:nvSpPr>
          <p:spPr bwMode="auto">
            <a:xfrm flipV="1">
              <a:off x="1557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5" name="Line 51"/>
            <p:cNvSpPr>
              <a:spLocks noChangeShapeType="1"/>
            </p:cNvSpPr>
            <p:nvPr/>
          </p:nvSpPr>
          <p:spPr bwMode="auto">
            <a:xfrm flipV="1">
              <a:off x="1559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6" name="Line 52"/>
            <p:cNvSpPr>
              <a:spLocks noChangeShapeType="1"/>
            </p:cNvSpPr>
            <p:nvPr/>
          </p:nvSpPr>
          <p:spPr bwMode="auto">
            <a:xfrm flipV="1">
              <a:off x="1718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7" name="Line 53"/>
            <p:cNvSpPr>
              <a:spLocks noChangeShapeType="1"/>
            </p:cNvSpPr>
            <p:nvPr/>
          </p:nvSpPr>
          <p:spPr bwMode="auto">
            <a:xfrm flipV="1">
              <a:off x="1720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8" name="Line 54"/>
            <p:cNvSpPr>
              <a:spLocks noChangeShapeType="1"/>
            </p:cNvSpPr>
            <p:nvPr/>
          </p:nvSpPr>
          <p:spPr bwMode="auto">
            <a:xfrm flipV="1">
              <a:off x="1880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9" name="Line 55"/>
            <p:cNvSpPr>
              <a:spLocks noChangeShapeType="1"/>
            </p:cNvSpPr>
            <p:nvPr/>
          </p:nvSpPr>
          <p:spPr bwMode="auto">
            <a:xfrm flipV="1">
              <a:off x="1882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0" name="Line 56"/>
            <p:cNvSpPr>
              <a:spLocks noChangeShapeType="1"/>
            </p:cNvSpPr>
            <p:nvPr/>
          </p:nvSpPr>
          <p:spPr bwMode="auto">
            <a:xfrm>
              <a:off x="105" y="4018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1" name="Line 57"/>
            <p:cNvSpPr>
              <a:spLocks noChangeShapeType="1"/>
            </p:cNvSpPr>
            <p:nvPr/>
          </p:nvSpPr>
          <p:spPr bwMode="auto">
            <a:xfrm>
              <a:off x="105" y="4023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2" name="Line 58"/>
            <p:cNvSpPr>
              <a:spLocks noChangeShapeType="1"/>
            </p:cNvSpPr>
            <p:nvPr/>
          </p:nvSpPr>
          <p:spPr bwMode="auto">
            <a:xfrm>
              <a:off x="105" y="3677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3" name="Line 59"/>
            <p:cNvSpPr>
              <a:spLocks noChangeShapeType="1"/>
            </p:cNvSpPr>
            <p:nvPr/>
          </p:nvSpPr>
          <p:spPr bwMode="auto">
            <a:xfrm>
              <a:off x="105" y="3681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4" name="Line 60"/>
            <p:cNvSpPr>
              <a:spLocks noChangeShapeType="1"/>
            </p:cNvSpPr>
            <p:nvPr/>
          </p:nvSpPr>
          <p:spPr bwMode="auto">
            <a:xfrm>
              <a:off x="105" y="3506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5" name="Line 61"/>
            <p:cNvSpPr>
              <a:spLocks noChangeShapeType="1"/>
            </p:cNvSpPr>
            <p:nvPr/>
          </p:nvSpPr>
          <p:spPr bwMode="auto">
            <a:xfrm>
              <a:off x="105" y="3510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6" name="Line 62"/>
            <p:cNvSpPr>
              <a:spLocks noChangeShapeType="1"/>
            </p:cNvSpPr>
            <p:nvPr/>
          </p:nvSpPr>
          <p:spPr bwMode="auto">
            <a:xfrm>
              <a:off x="105" y="3335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7" name="Line 63"/>
            <p:cNvSpPr>
              <a:spLocks noChangeShapeType="1"/>
            </p:cNvSpPr>
            <p:nvPr/>
          </p:nvSpPr>
          <p:spPr bwMode="auto">
            <a:xfrm>
              <a:off x="105" y="3339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8" name="Line 64"/>
            <p:cNvSpPr>
              <a:spLocks noChangeShapeType="1"/>
            </p:cNvSpPr>
            <p:nvPr/>
          </p:nvSpPr>
          <p:spPr bwMode="auto">
            <a:xfrm>
              <a:off x="105" y="3160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9" name="Line 65"/>
            <p:cNvSpPr>
              <a:spLocks noChangeShapeType="1"/>
            </p:cNvSpPr>
            <p:nvPr/>
          </p:nvSpPr>
          <p:spPr bwMode="auto">
            <a:xfrm>
              <a:off x="105" y="3164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0" name="Line 66"/>
            <p:cNvSpPr>
              <a:spLocks noChangeShapeType="1"/>
            </p:cNvSpPr>
            <p:nvPr/>
          </p:nvSpPr>
          <p:spPr bwMode="auto">
            <a:xfrm>
              <a:off x="105" y="2989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1" name="Line 67"/>
            <p:cNvSpPr>
              <a:spLocks noChangeShapeType="1"/>
            </p:cNvSpPr>
            <p:nvPr/>
          </p:nvSpPr>
          <p:spPr bwMode="auto">
            <a:xfrm>
              <a:off x="105" y="2993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2" name="Line 68"/>
            <p:cNvSpPr>
              <a:spLocks noChangeShapeType="1"/>
            </p:cNvSpPr>
            <p:nvPr/>
          </p:nvSpPr>
          <p:spPr bwMode="auto">
            <a:xfrm>
              <a:off x="105" y="2818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3" name="Line 69"/>
            <p:cNvSpPr>
              <a:spLocks noChangeShapeType="1"/>
            </p:cNvSpPr>
            <p:nvPr/>
          </p:nvSpPr>
          <p:spPr bwMode="auto">
            <a:xfrm>
              <a:off x="105" y="2822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4" name="Line 70"/>
            <p:cNvSpPr>
              <a:spLocks noChangeShapeType="1"/>
            </p:cNvSpPr>
            <p:nvPr/>
          </p:nvSpPr>
          <p:spPr bwMode="auto">
            <a:xfrm>
              <a:off x="105" y="2647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5" name="Line 71"/>
            <p:cNvSpPr>
              <a:spLocks noChangeShapeType="1"/>
            </p:cNvSpPr>
            <p:nvPr/>
          </p:nvSpPr>
          <p:spPr bwMode="auto">
            <a:xfrm>
              <a:off x="105" y="2651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6" name="Line 72"/>
            <p:cNvSpPr>
              <a:spLocks noChangeShapeType="1"/>
            </p:cNvSpPr>
            <p:nvPr/>
          </p:nvSpPr>
          <p:spPr bwMode="auto">
            <a:xfrm>
              <a:off x="105" y="2476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7" name="Line 73"/>
            <p:cNvSpPr>
              <a:spLocks noChangeShapeType="1"/>
            </p:cNvSpPr>
            <p:nvPr/>
          </p:nvSpPr>
          <p:spPr bwMode="auto">
            <a:xfrm>
              <a:off x="105" y="2480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8" name="Line 74"/>
            <p:cNvSpPr>
              <a:spLocks noChangeShapeType="1"/>
            </p:cNvSpPr>
            <p:nvPr/>
          </p:nvSpPr>
          <p:spPr bwMode="auto">
            <a:xfrm>
              <a:off x="105" y="2305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9" name="Line 75"/>
            <p:cNvSpPr>
              <a:spLocks noChangeShapeType="1"/>
            </p:cNvSpPr>
            <p:nvPr/>
          </p:nvSpPr>
          <p:spPr bwMode="auto">
            <a:xfrm>
              <a:off x="105" y="2309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0" name="Line 76"/>
            <p:cNvSpPr>
              <a:spLocks noChangeShapeType="1"/>
            </p:cNvSpPr>
            <p:nvPr/>
          </p:nvSpPr>
          <p:spPr bwMode="auto">
            <a:xfrm>
              <a:off x="105" y="3843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1" name="Line 77"/>
            <p:cNvSpPr>
              <a:spLocks noChangeShapeType="1"/>
            </p:cNvSpPr>
            <p:nvPr/>
          </p:nvSpPr>
          <p:spPr bwMode="auto">
            <a:xfrm>
              <a:off x="105" y="3847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2" name="Line 78"/>
            <p:cNvSpPr>
              <a:spLocks noChangeShapeType="1"/>
            </p:cNvSpPr>
            <p:nvPr/>
          </p:nvSpPr>
          <p:spPr bwMode="auto">
            <a:xfrm>
              <a:off x="105" y="3852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3" name="Line 79"/>
            <p:cNvSpPr>
              <a:spLocks noChangeShapeType="1"/>
            </p:cNvSpPr>
            <p:nvPr/>
          </p:nvSpPr>
          <p:spPr bwMode="auto">
            <a:xfrm>
              <a:off x="105" y="3856"/>
              <a:ext cx="194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4" name="Rectangle 80"/>
            <p:cNvSpPr>
              <a:spLocks noChangeArrowheads="1"/>
            </p:cNvSpPr>
            <p:nvPr/>
          </p:nvSpPr>
          <p:spPr bwMode="auto">
            <a:xfrm>
              <a:off x="2005" y="3715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8385" name="Freeform 81"/>
            <p:cNvSpPr>
              <a:spLocks/>
            </p:cNvSpPr>
            <p:nvPr/>
          </p:nvSpPr>
          <p:spPr bwMode="auto">
            <a:xfrm>
              <a:off x="2024" y="3813"/>
              <a:ext cx="17" cy="77"/>
            </a:xfrm>
            <a:custGeom>
              <a:avLst/>
              <a:gdLst>
                <a:gd name="T0" fmla="*/ 0 w 17"/>
                <a:gd name="T1" fmla="*/ 0 h 77"/>
                <a:gd name="T2" fmla="*/ 17 w 17"/>
                <a:gd name="T3" fmla="*/ 39 h 77"/>
                <a:gd name="T4" fmla="*/ 0 w 17"/>
                <a:gd name="T5" fmla="*/ 77 h 77"/>
                <a:gd name="T6" fmla="*/ 0 w 17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77"/>
                <a:gd name="T14" fmla="*/ 17 w 17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77">
                  <a:moveTo>
                    <a:pt x="0" y="0"/>
                  </a:moveTo>
                  <a:lnTo>
                    <a:pt x="17" y="39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86" name="Line 82"/>
            <p:cNvSpPr>
              <a:spLocks noChangeShapeType="1"/>
            </p:cNvSpPr>
            <p:nvPr/>
          </p:nvSpPr>
          <p:spPr bwMode="auto">
            <a:xfrm flipV="1">
              <a:off x="42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7" name="Line 83"/>
            <p:cNvSpPr>
              <a:spLocks noChangeShapeType="1"/>
            </p:cNvSpPr>
            <p:nvPr/>
          </p:nvSpPr>
          <p:spPr bwMode="auto">
            <a:xfrm flipV="1">
              <a:off x="426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8" name="Line 84"/>
            <p:cNvSpPr>
              <a:spLocks noChangeShapeType="1"/>
            </p:cNvSpPr>
            <p:nvPr/>
          </p:nvSpPr>
          <p:spPr bwMode="auto">
            <a:xfrm flipV="1">
              <a:off x="428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9" name="Line 85"/>
            <p:cNvSpPr>
              <a:spLocks noChangeShapeType="1"/>
            </p:cNvSpPr>
            <p:nvPr/>
          </p:nvSpPr>
          <p:spPr bwMode="auto">
            <a:xfrm flipV="1">
              <a:off x="430" y="2134"/>
              <a:ext cx="1" cy="205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0" name="Rectangle 86"/>
            <p:cNvSpPr>
              <a:spLocks noChangeArrowheads="1"/>
            </p:cNvSpPr>
            <p:nvPr/>
          </p:nvSpPr>
          <p:spPr bwMode="auto">
            <a:xfrm>
              <a:off x="451" y="2126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8391" name="Freeform 87"/>
            <p:cNvSpPr>
              <a:spLocks/>
            </p:cNvSpPr>
            <p:nvPr/>
          </p:nvSpPr>
          <p:spPr bwMode="auto">
            <a:xfrm>
              <a:off x="411" y="2139"/>
              <a:ext cx="34" cy="38"/>
            </a:xfrm>
            <a:custGeom>
              <a:avLst/>
              <a:gdLst>
                <a:gd name="T0" fmla="*/ 0 w 34"/>
                <a:gd name="T1" fmla="*/ 38 h 38"/>
                <a:gd name="T2" fmla="*/ 17 w 34"/>
                <a:gd name="T3" fmla="*/ 0 h 38"/>
                <a:gd name="T4" fmla="*/ 34 w 34"/>
                <a:gd name="T5" fmla="*/ 38 h 38"/>
                <a:gd name="T6" fmla="*/ 0 w 34"/>
                <a:gd name="T7" fmla="*/ 38 h 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38"/>
                <a:gd name="T14" fmla="*/ 34 w 34"/>
                <a:gd name="T15" fmla="*/ 38 h 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38">
                  <a:moveTo>
                    <a:pt x="0" y="38"/>
                  </a:moveTo>
                  <a:lnTo>
                    <a:pt x="17" y="0"/>
                  </a:lnTo>
                  <a:lnTo>
                    <a:pt x="34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92" name="Rectangle 88"/>
            <p:cNvSpPr>
              <a:spLocks noChangeArrowheads="1"/>
            </p:cNvSpPr>
            <p:nvPr/>
          </p:nvSpPr>
          <p:spPr bwMode="auto">
            <a:xfrm>
              <a:off x="103" y="2134"/>
              <a:ext cx="1942" cy="206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393" name="Line 89"/>
            <p:cNvSpPr>
              <a:spLocks noChangeShapeType="1"/>
            </p:cNvSpPr>
            <p:nvPr/>
          </p:nvSpPr>
          <p:spPr bwMode="auto">
            <a:xfrm>
              <a:off x="266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4" name="Rectangle 90"/>
            <p:cNvSpPr>
              <a:spLocks noChangeArrowheads="1"/>
            </p:cNvSpPr>
            <p:nvPr/>
          </p:nvSpPr>
          <p:spPr bwMode="auto">
            <a:xfrm>
              <a:off x="247" y="3886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8395" name="Rectangle 91"/>
            <p:cNvSpPr>
              <a:spLocks noChangeArrowheads="1"/>
            </p:cNvSpPr>
            <p:nvPr/>
          </p:nvSpPr>
          <p:spPr bwMode="auto">
            <a:xfrm>
              <a:off x="435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8396" name="Line 92"/>
            <p:cNvSpPr>
              <a:spLocks noChangeShapeType="1"/>
            </p:cNvSpPr>
            <p:nvPr/>
          </p:nvSpPr>
          <p:spPr bwMode="auto">
            <a:xfrm>
              <a:off x="589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7" name="Rectangle 93"/>
            <p:cNvSpPr>
              <a:spLocks noChangeArrowheads="1"/>
            </p:cNvSpPr>
            <p:nvPr/>
          </p:nvSpPr>
          <p:spPr bwMode="auto">
            <a:xfrm>
              <a:off x="591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398" name="Line 94"/>
            <p:cNvSpPr>
              <a:spLocks noChangeShapeType="1"/>
            </p:cNvSpPr>
            <p:nvPr/>
          </p:nvSpPr>
          <p:spPr bwMode="auto">
            <a:xfrm>
              <a:off x="751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9" name="Rectangle 95"/>
            <p:cNvSpPr>
              <a:spLocks noChangeArrowheads="1"/>
            </p:cNvSpPr>
            <p:nvPr/>
          </p:nvSpPr>
          <p:spPr bwMode="auto">
            <a:xfrm>
              <a:off x="753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400" name="Line 96"/>
            <p:cNvSpPr>
              <a:spLocks noChangeShapeType="1"/>
            </p:cNvSpPr>
            <p:nvPr/>
          </p:nvSpPr>
          <p:spPr bwMode="auto">
            <a:xfrm>
              <a:off x="912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1" name="Rectangle 97"/>
            <p:cNvSpPr>
              <a:spLocks noChangeArrowheads="1"/>
            </p:cNvSpPr>
            <p:nvPr/>
          </p:nvSpPr>
          <p:spPr bwMode="auto">
            <a:xfrm>
              <a:off x="914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402" name="Line 98"/>
            <p:cNvSpPr>
              <a:spLocks noChangeShapeType="1"/>
            </p:cNvSpPr>
            <p:nvPr/>
          </p:nvSpPr>
          <p:spPr bwMode="auto">
            <a:xfrm>
              <a:off x="1074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3" name="Rectangle 99"/>
            <p:cNvSpPr>
              <a:spLocks noChangeArrowheads="1"/>
            </p:cNvSpPr>
            <p:nvPr/>
          </p:nvSpPr>
          <p:spPr bwMode="auto">
            <a:xfrm>
              <a:off x="1076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404" name="Line 100"/>
            <p:cNvSpPr>
              <a:spLocks noChangeShapeType="1"/>
            </p:cNvSpPr>
            <p:nvPr/>
          </p:nvSpPr>
          <p:spPr bwMode="auto">
            <a:xfrm>
              <a:off x="1236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5" name="Rectangle 101"/>
            <p:cNvSpPr>
              <a:spLocks noChangeArrowheads="1"/>
            </p:cNvSpPr>
            <p:nvPr/>
          </p:nvSpPr>
          <p:spPr bwMode="auto">
            <a:xfrm>
              <a:off x="1237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406" name="Line 102"/>
            <p:cNvSpPr>
              <a:spLocks noChangeShapeType="1"/>
            </p:cNvSpPr>
            <p:nvPr/>
          </p:nvSpPr>
          <p:spPr bwMode="auto">
            <a:xfrm>
              <a:off x="1397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7" name="Rectangle 103"/>
            <p:cNvSpPr>
              <a:spLocks noChangeArrowheads="1"/>
            </p:cNvSpPr>
            <p:nvPr/>
          </p:nvSpPr>
          <p:spPr bwMode="auto">
            <a:xfrm>
              <a:off x="1399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408" name="Line 104"/>
            <p:cNvSpPr>
              <a:spLocks noChangeShapeType="1"/>
            </p:cNvSpPr>
            <p:nvPr/>
          </p:nvSpPr>
          <p:spPr bwMode="auto">
            <a:xfrm>
              <a:off x="1559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9" name="Rectangle 105"/>
            <p:cNvSpPr>
              <a:spLocks noChangeArrowheads="1"/>
            </p:cNvSpPr>
            <p:nvPr/>
          </p:nvSpPr>
          <p:spPr bwMode="auto">
            <a:xfrm>
              <a:off x="1561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410" name="Line 106"/>
            <p:cNvSpPr>
              <a:spLocks noChangeShapeType="1"/>
            </p:cNvSpPr>
            <p:nvPr/>
          </p:nvSpPr>
          <p:spPr bwMode="auto">
            <a:xfrm>
              <a:off x="1720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1" name="Rectangle 107"/>
            <p:cNvSpPr>
              <a:spLocks noChangeArrowheads="1"/>
            </p:cNvSpPr>
            <p:nvPr/>
          </p:nvSpPr>
          <p:spPr bwMode="auto">
            <a:xfrm>
              <a:off x="1722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412" name="Line 108"/>
            <p:cNvSpPr>
              <a:spLocks noChangeShapeType="1"/>
            </p:cNvSpPr>
            <p:nvPr/>
          </p:nvSpPr>
          <p:spPr bwMode="auto">
            <a:xfrm>
              <a:off x="1882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3" name="Rectangle 109"/>
            <p:cNvSpPr>
              <a:spLocks noChangeArrowheads="1"/>
            </p:cNvSpPr>
            <p:nvPr/>
          </p:nvSpPr>
          <p:spPr bwMode="auto">
            <a:xfrm>
              <a:off x="1884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8414" name="Rectangle 110"/>
            <p:cNvSpPr>
              <a:spLocks noChangeArrowheads="1"/>
            </p:cNvSpPr>
            <p:nvPr/>
          </p:nvSpPr>
          <p:spPr bwMode="auto">
            <a:xfrm>
              <a:off x="375" y="3980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8415" name="Line 111"/>
            <p:cNvSpPr>
              <a:spLocks noChangeShapeType="1"/>
            </p:cNvSpPr>
            <p:nvPr/>
          </p:nvSpPr>
          <p:spPr bwMode="auto">
            <a:xfrm>
              <a:off x="415" y="40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6" name="Rectangle 112"/>
            <p:cNvSpPr>
              <a:spLocks noChangeArrowheads="1"/>
            </p:cNvSpPr>
            <p:nvPr/>
          </p:nvSpPr>
          <p:spPr bwMode="auto">
            <a:xfrm>
              <a:off x="394" y="363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417" name="Line 113"/>
            <p:cNvSpPr>
              <a:spLocks noChangeShapeType="1"/>
            </p:cNvSpPr>
            <p:nvPr/>
          </p:nvSpPr>
          <p:spPr bwMode="auto">
            <a:xfrm>
              <a:off x="415" y="368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8" name="Rectangle 114"/>
            <p:cNvSpPr>
              <a:spLocks noChangeArrowheads="1"/>
            </p:cNvSpPr>
            <p:nvPr/>
          </p:nvSpPr>
          <p:spPr bwMode="auto">
            <a:xfrm>
              <a:off x="394" y="3467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419" name="Line 115"/>
            <p:cNvSpPr>
              <a:spLocks noChangeShapeType="1"/>
            </p:cNvSpPr>
            <p:nvPr/>
          </p:nvSpPr>
          <p:spPr bwMode="auto">
            <a:xfrm>
              <a:off x="415" y="3510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0" name="Rectangle 116"/>
            <p:cNvSpPr>
              <a:spLocks noChangeArrowheads="1"/>
            </p:cNvSpPr>
            <p:nvPr/>
          </p:nvSpPr>
          <p:spPr bwMode="auto">
            <a:xfrm>
              <a:off x="394" y="329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421" name="Line 117"/>
            <p:cNvSpPr>
              <a:spLocks noChangeShapeType="1"/>
            </p:cNvSpPr>
            <p:nvPr/>
          </p:nvSpPr>
          <p:spPr bwMode="auto">
            <a:xfrm>
              <a:off x="415" y="333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2" name="Rectangle 118"/>
            <p:cNvSpPr>
              <a:spLocks noChangeArrowheads="1"/>
            </p:cNvSpPr>
            <p:nvPr/>
          </p:nvSpPr>
          <p:spPr bwMode="auto">
            <a:xfrm>
              <a:off x="394" y="3121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423" name="Line 119"/>
            <p:cNvSpPr>
              <a:spLocks noChangeShapeType="1"/>
            </p:cNvSpPr>
            <p:nvPr/>
          </p:nvSpPr>
          <p:spPr bwMode="auto">
            <a:xfrm>
              <a:off x="415" y="3164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4" name="Rectangle 120"/>
            <p:cNvSpPr>
              <a:spLocks noChangeArrowheads="1"/>
            </p:cNvSpPr>
            <p:nvPr/>
          </p:nvSpPr>
          <p:spPr bwMode="auto">
            <a:xfrm>
              <a:off x="394" y="295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425" name="Line 121"/>
            <p:cNvSpPr>
              <a:spLocks noChangeShapeType="1"/>
            </p:cNvSpPr>
            <p:nvPr/>
          </p:nvSpPr>
          <p:spPr bwMode="auto">
            <a:xfrm>
              <a:off x="415" y="29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6" name="Rectangle 122"/>
            <p:cNvSpPr>
              <a:spLocks noChangeArrowheads="1"/>
            </p:cNvSpPr>
            <p:nvPr/>
          </p:nvSpPr>
          <p:spPr bwMode="auto">
            <a:xfrm>
              <a:off x="394" y="2779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427" name="Line 123"/>
            <p:cNvSpPr>
              <a:spLocks noChangeShapeType="1"/>
            </p:cNvSpPr>
            <p:nvPr/>
          </p:nvSpPr>
          <p:spPr bwMode="auto">
            <a:xfrm>
              <a:off x="415" y="2822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8" name="Rectangle 124"/>
            <p:cNvSpPr>
              <a:spLocks noChangeArrowheads="1"/>
            </p:cNvSpPr>
            <p:nvPr/>
          </p:nvSpPr>
          <p:spPr bwMode="auto">
            <a:xfrm>
              <a:off x="394" y="260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429" name="Line 125"/>
            <p:cNvSpPr>
              <a:spLocks noChangeShapeType="1"/>
            </p:cNvSpPr>
            <p:nvPr/>
          </p:nvSpPr>
          <p:spPr bwMode="auto">
            <a:xfrm>
              <a:off x="415" y="265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30" name="Rectangle 126"/>
            <p:cNvSpPr>
              <a:spLocks noChangeArrowheads="1"/>
            </p:cNvSpPr>
            <p:nvPr/>
          </p:nvSpPr>
          <p:spPr bwMode="auto">
            <a:xfrm>
              <a:off x="394" y="243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431" name="Line 127"/>
            <p:cNvSpPr>
              <a:spLocks noChangeShapeType="1"/>
            </p:cNvSpPr>
            <p:nvPr/>
          </p:nvSpPr>
          <p:spPr bwMode="auto">
            <a:xfrm>
              <a:off x="415" y="2480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32" name="Rectangle 128"/>
            <p:cNvSpPr>
              <a:spLocks noChangeArrowheads="1"/>
            </p:cNvSpPr>
            <p:nvPr/>
          </p:nvSpPr>
          <p:spPr bwMode="auto">
            <a:xfrm>
              <a:off x="394" y="2267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8433" name="Line 129"/>
            <p:cNvSpPr>
              <a:spLocks noChangeShapeType="1"/>
            </p:cNvSpPr>
            <p:nvPr/>
          </p:nvSpPr>
          <p:spPr bwMode="auto">
            <a:xfrm>
              <a:off x="415" y="230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34" name="Freeform 130"/>
            <p:cNvSpPr>
              <a:spLocks/>
            </p:cNvSpPr>
            <p:nvPr/>
          </p:nvSpPr>
          <p:spPr bwMode="auto">
            <a:xfrm>
              <a:off x="428" y="3805"/>
              <a:ext cx="11" cy="47"/>
            </a:xfrm>
            <a:custGeom>
              <a:avLst/>
              <a:gdLst>
                <a:gd name="T0" fmla="*/ 420 w 6"/>
                <a:gd name="T1" fmla="*/ 0 h 11"/>
                <a:gd name="T2" fmla="*/ 273 w 6"/>
                <a:gd name="T3" fmla="*/ 53982 h 11"/>
                <a:gd name="T4" fmla="*/ 149 w 6"/>
                <a:gd name="T5" fmla="*/ 128323 h 11"/>
                <a:gd name="T6" fmla="*/ 81 w 6"/>
                <a:gd name="T7" fmla="*/ 157954 h 11"/>
                <a:gd name="T8" fmla="*/ 81 w 6"/>
                <a:gd name="T9" fmla="*/ 206625 h 11"/>
                <a:gd name="T10" fmla="*/ 0 w 6"/>
                <a:gd name="T11" fmla="*/ 230650 h 11"/>
                <a:gd name="T12" fmla="*/ 0 w 6"/>
                <a:gd name="T13" fmla="*/ 230650 h 11"/>
                <a:gd name="T14" fmla="*/ 0 w 6"/>
                <a:gd name="T15" fmla="*/ 261940 h 11"/>
                <a:gd name="T16" fmla="*/ 0 w 6"/>
                <a:gd name="T17" fmla="*/ 261940 h 11"/>
                <a:gd name="T18" fmla="*/ 0 w 6"/>
                <a:gd name="T19" fmla="*/ 261940 h 11"/>
                <a:gd name="T20" fmla="*/ 0 w 6"/>
                <a:gd name="T21" fmla="*/ 261940 h 11"/>
                <a:gd name="T22" fmla="*/ 0 w 6"/>
                <a:gd name="T23" fmla="*/ 286277 h 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"/>
                <a:gd name="T37" fmla="*/ 0 h 11"/>
                <a:gd name="T38" fmla="*/ 6 w 6"/>
                <a:gd name="T39" fmla="*/ 11 h 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" h="11">
                  <a:moveTo>
                    <a:pt x="6" y="0"/>
                  </a:moveTo>
                  <a:lnTo>
                    <a:pt x="4" y="2"/>
                  </a:lnTo>
                  <a:lnTo>
                    <a:pt x="2" y="5"/>
                  </a:lnTo>
                  <a:lnTo>
                    <a:pt x="1" y="6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35" name="Rectangle 134"/>
            <p:cNvSpPr>
              <a:spLocks noChangeArrowheads="1"/>
            </p:cNvSpPr>
            <p:nvPr/>
          </p:nvSpPr>
          <p:spPr bwMode="auto">
            <a:xfrm>
              <a:off x="103" y="2134"/>
              <a:ext cx="1942" cy="206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6" name="Group 34"/>
          <p:cNvGrpSpPr>
            <a:grpSpLocks noChangeAspect="1"/>
          </p:cNvGrpSpPr>
          <p:nvPr/>
        </p:nvGrpSpPr>
        <p:grpSpPr bwMode="auto">
          <a:xfrm>
            <a:off x="5900739" y="3324225"/>
            <a:ext cx="3089275" cy="3295650"/>
            <a:chOff x="101" y="2126"/>
            <a:chExt cx="1946" cy="2076"/>
          </a:xfrm>
        </p:grpSpPr>
        <p:sp>
          <p:nvSpPr>
            <p:cNvPr id="8240" name="AutoShape 33"/>
            <p:cNvSpPr>
              <a:spLocks noChangeAspect="1" noChangeArrowheads="1" noTextEdit="1"/>
            </p:cNvSpPr>
            <p:nvPr/>
          </p:nvSpPr>
          <p:spPr bwMode="auto">
            <a:xfrm>
              <a:off x="101" y="2130"/>
              <a:ext cx="1946" cy="2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1" name="Rectangle 35"/>
            <p:cNvSpPr>
              <a:spLocks noChangeArrowheads="1"/>
            </p:cNvSpPr>
            <p:nvPr/>
          </p:nvSpPr>
          <p:spPr bwMode="auto">
            <a:xfrm>
              <a:off x="103" y="2134"/>
              <a:ext cx="1942" cy="206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242" name="Line 36"/>
            <p:cNvSpPr>
              <a:spLocks noChangeShapeType="1"/>
            </p:cNvSpPr>
            <p:nvPr/>
          </p:nvSpPr>
          <p:spPr bwMode="auto">
            <a:xfrm flipV="1">
              <a:off x="26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3" name="Line 37"/>
            <p:cNvSpPr>
              <a:spLocks noChangeShapeType="1"/>
            </p:cNvSpPr>
            <p:nvPr/>
          </p:nvSpPr>
          <p:spPr bwMode="auto">
            <a:xfrm flipV="1">
              <a:off x="266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4" name="Line 38"/>
            <p:cNvSpPr>
              <a:spLocks noChangeShapeType="1"/>
            </p:cNvSpPr>
            <p:nvPr/>
          </p:nvSpPr>
          <p:spPr bwMode="auto">
            <a:xfrm flipV="1">
              <a:off x="588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5" name="Line 39"/>
            <p:cNvSpPr>
              <a:spLocks noChangeShapeType="1"/>
            </p:cNvSpPr>
            <p:nvPr/>
          </p:nvSpPr>
          <p:spPr bwMode="auto">
            <a:xfrm flipV="1">
              <a:off x="589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6" name="Line 40"/>
            <p:cNvSpPr>
              <a:spLocks noChangeShapeType="1"/>
            </p:cNvSpPr>
            <p:nvPr/>
          </p:nvSpPr>
          <p:spPr bwMode="auto">
            <a:xfrm flipV="1">
              <a:off x="749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7" name="Line 41"/>
            <p:cNvSpPr>
              <a:spLocks noChangeShapeType="1"/>
            </p:cNvSpPr>
            <p:nvPr/>
          </p:nvSpPr>
          <p:spPr bwMode="auto">
            <a:xfrm flipV="1">
              <a:off x="751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8" name="Line 42"/>
            <p:cNvSpPr>
              <a:spLocks noChangeShapeType="1"/>
            </p:cNvSpPr>
            <p:nvPr/>
          </p:nvSpPr>
          <p:spPr bwMode="auto">
            <a:xfrm flipV="1">
              <a:off x="911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9" name="Line 43"/>
            <p:cNvSpPr>
              <a:spLocks noChangeShapeType="1"/>
            </p:cNvSpPr>
            <p:nvPr/>
          </p:nvSpPr>
          <p:spPr bwMode="auto">
            <a:xfrm flipV="1">
              <a:off x="912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0" name="Line 44"/>
            <p:cNvSpPr>
              <a:spLocks noChangeShapeType="1"/>
            </p:cNvSpPr>
            <p:nvPr/>
          </p:nvSpPr>
          <p:spPr bwMode="auto">
            <a:xfrm flipV="1">
              <a:off x="1072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1" name="Line 45"/>
            <p:cNvSpPr>
              <a:spLocks noChangeShapeType="1"/>
            </p:cNvSpPr>
            <p:nvPr/>
          </p:nvSpPr>
          <p:spPr bwMode="auto">
            <a:xfrm flipV="1">
              <a:off x="107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2" name="Line 46"/>
            <p:cNvSpPr>
              <a:spLocks noChangeShapeType="1"/>
            </p:cNvSpPr>
            <p:nvPr/>
          </p:nvSpPr>
          <p:spPr bwMode="auto">
            <a:xfrm flipV="1">
              <a:off x="123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3" name="Line 47"/>
            <p:cNvSpPr>
              <a:spLocks noChangeShapeType="1"/>
            </p:cNvSpPr>
            <p:nvPr/>
          </p:nvSpPr>
          <p:spPr bwMode="auto">
            <a:xfrm flipV="1">
              <a:off x="1236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4" name="Line 48"/>
            <p:cNvSpPr>
              <a:spLocks noChangeShapeType="1"/>
            </p:cNvSpPr>
            <p:nvPr/>
          </p:nvSpPr>
          <p:spPr bwMode="auto">
            <a:xfrm flipV="1">
              <a:off x="1395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5" name="Line 49"/>
            <p:cNvSpPr>
              <a:spLocks noChangeShapeType="1"/>
            </p:cNvSpPr>
            <p:nvPr/>
          </p:nvSpPr>
          <p:spPr bwMode="auto">
            <a:xfrm flipV="1">
              <a:off x="1397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6" name="Line 50"/>
            <p:cNvSpPr>
              <a:spLocks noChangeShapeType="1"/>
            </p:cNvSpPr>
            <p:nvPr/>
          </p:nvSpPr>
          <p:spPr bwMode="auto">
            <a:xfrm flipV="1">
              <a:off x="1557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7" name="Line 51"/>
            <p:cNvSpPr>
              <a:spLocks noChangeShapeType="1"/>
            </p:cNvSpPr>
            <p:nvPr/>
          </p:nvSpPr>
          <p:spPr bwMode="auto">
            <a:xfrm flipV="1">
              <a:off x="1559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8" name="Line 52"/>
            <p:cNvSpPr>
              <a:spLocks noChangeShapeType="1"/>
            </p:cNvSpPr>
            <p:nvPr/>
          </p:nvSpPr>
          <p:spPr bwMode="auto">
            <a:xfrm flipV="1">
              <a:off x="1718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9" name="Line 53"/>
            <p:cNvSpPr>
              <a:spLocks noChangeShapeType="1"/>
            </p:cNvSpPr>
            <p:nvPr/>
          </p:nvSpPr>
          <p:spPr bwMode="auto">
            <a:xfrm flipV="1">
              <a:off x="1720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0" name="Line 54"/>
            <p:cNvSpPr>
              <a:spLocks noChangeShapeType="1"/>
            </p:cNvSpPr>
            <p:nvPr/>
          </p:nvSpPr>
          <p:spPr bwMode="auto">
            <a:xfrm flipV="1">
              <a:off x="1880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1" name="Line 55"/>
            <p:cNvSpPr>
              <a:spLocks noChangeShapeType="1"/>
            </p:cNvSpPr>
            <p:nvPr/>
          </p:nvSpPr>
          <p:spPr bwMode="auto">
            <a:xfrm flipV="1">
              <a:off x="1882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2" name="Line 56"/>
            <p:cNvSpPr>
              <a:spLocks noChangeShapeType="1"/>
            </p:cNvSpPr>
            <p:nvPr/>
          </p:nvSpPr>
          <p:spPr bwMode="auto">
            <a:xfrm>
              <a:off x="105" y="4018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3" name="Line 57"/>
            <p:cNvSpPr>
              <a:spLocks noChangeShapeType="1"/>
            </p:cNvSpPr>
            <p:nvPr/>
          </p:nvSpPr>
          <p:spPr bwMode="auto">
            <a:xfrm>
              <a:off x="105" y="4023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4" name="Line 58"/>
            <p:cNvSpPr>
              <a:spLocks noChangeShapeType="1"/>
            </p:cNvSpPr>
            <p:nvPr/>
          </p:nvSpPr>
          <p:spPr bwMode="auto">
            <a:xfrm>
              <a:off x="105" y="3677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5" name="Line 59"/>
            <p:cNvSpPr>
              <a:spLocks noChangeShapeType="1"/>
            </p:cNvSpPr>
            <p:nvPr/>
          </p:nvSpPr>
          <p:spPr bwMode="auto">
            <a:xfrm>
              <a:off x="105" y="3681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6" name="Line 60"/>
            <p:cNvSpPr>
              <a:spLocks noChangeShapeType="1"/>
            </p:cNvSpPr>
            <p:nvPr/>
          </p:nvSpPr>
          <p:spPr bwMode="auto">
            <a:xfrm>
              <a:off x="105" y="3506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7" name="Line 61"/>
            <p:cNvSpPr>
              <a:spLocks noChangeShapeType="1"/>
            </p:cNvSpPr>
            <p:nvPr/>
          </p:nvSpPr>
          <p:spPr bwMode="auto">
            <a:xfrm>
              <a:off x="105" y="3510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8" name="Line 62"/>
            <p:cNvSpPr>
              <a:spLocks noChangeShapeType="1"/>
            </p:cNvSpPr>
            <p:nvPr/>
          </p:nvSpPr>
          <p:spPr bwMode="auto">
            <a:xfrm>
              <a:off x="105" y="3335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9" name="Line 63"/>
            <p:cNvSpPr>
              <a:spLocks noChangeShapeType="1"/>
            </p:cNvSpPr>
            <p:nvPr/>
          </p:nvSpPr>
          <p:spPr bwMode="auto">
            <a:xfrm>
              <a:off x="105" y="3339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0" name="Line 64"/>
            <p:cNvSpPr>
              <a:spLocks noChangeShapeType="1"/>
            </p:cNvSpPr>
            <p:nvPr/>
          </p:nvSpPr>
          <p:spPr bwMode="auto">
            <a:xfrm>
              <a:off x="105" y="3160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1" name="Line 65"/>
            <p:cNvSpPr>
              <a:spLocks noChangeShapeType="1"/>
            </p:cNvSpPr>
            <p:nvPr/>
          </p:nvSpPr>
          <p:spPr bwMode="auto">
            <a:xfrm>
              <a:off x="105" y="3164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2" name="Line 66"/>
            <p:cNvSpPr>
              <a:spLocks noChangeShapeType="1"/>
            </p:cNvSpPr>
            <p:nvPr/>
          </p:nvSpPr>
          <p:spPr bwMode="auto">
            <a:xfrm>
              <a:off x="105" y="2989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3" name="Line 67"/>
            <p:cNvSpPr>
              <a:spLocks noChangeShapeType="1"/>
            </p:cNvSpPr>
            <p:nvPr/>
          </p:nvSpPr>
          <p:spPr bwMode="auto">
            <a:xfrm>
              <a:off x="105" y="2993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4" name="Line 68"/>
            <p:cNvSpPr>
              <a:spLocks noChangeShapeType="1"/>
            </p:cNvSpPr>
            <p:nvPr/>
          </p:nvSpPr>
          <p:spPr bwMode="auto">
            <a:xfrm>
              <a:off x="105" y="2818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5" name="Line 69"/>
            <p:cNvSpPr>
              <a:spLocks noChangeShapeType="1"/>
            </p:cNvSpPr>
            <p:nvPr/>
          </p:nvSpPr>
          <p:spPr bwMode="auto">
            <a:xfrm>
              <a:off x="105" y="2822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6" name="Line 70"/>
            <p:cNvSpPr>
              <a:spLocks noChangeShapeType="1"/>
            </p:cNvSpPr>
            <p:nvPr/>
          </p:nvSpPr>
          <p:spPr bwMode="auto">
            <a:xfrm>
              <a:off x="105" y="2647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7" name="Line 71"/>
            <p:cNvSpPr>
              <a:spLocks noChangeShapeType="1"/>
            </p:cNvSpPr>
            <p:nvPr/>
          </p:nvSpPr>
          <p:spPr bwMode="auto">
            <a:xfrm>
              <a:off x="105" y="2651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8" name="Line 72"/>
            <p:cNvSpPr>
              <a:spLocks noChangeShapeType="1"/>
            </p:cNvSpPr>
            <p:nvPr/>
          </p:nvSpPr>
          <p:spPr bwMode="auto">
            <a:xfrm>
              <a:off x="105" y="2476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9" name="Line 73"/>
            <p:cNvSpPr>
              <a:spLocks noChangeShapeType="1"/>
            </p:cNvSpPr>
            <p:nvPr/>
          </p:nvSpPr>
          <p:spPr bwMode="auto">
            <a:xfrm>
              <a:off x="105" y="2480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0" name="Line 74"/>
            <p:cNvSpPr>
              <a:spLocks noChangeShapeType="1"/>
            </p:cNvSpPr>
            <p:nvPr/>
          </p:nvSpPr>
          <p:spPr bwMode="auto">
            <a:xfrm>
              <a:off x="105" y="2305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1" name="Line 75"/>
            <p:cNvSpPr>
              <a:spLocks noChangeShapeType="1"/>
            </p:cNvSpPr>
            <p:nvPr/>
          </p:nvSpPr>
          <p:spPr bwMode="auto">
            <a:xfrm>
              <a:off x="105" y="2309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2" name="Line 76"/>
            <p:cNvSpPr>
              <a:spLocks noChangeShapeType="1"/>
            </p:cNvSpPr>
            <p:nvPr/>
          </p:nvSpPr>
          <p:spPr bwMode="auto">
            <a:xfrm>
              <a:off x="105" y="3843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3" name="Line 77"/>
            <p:cNvSpPr>
              <a:spLocks noChangeShapeType="1"/>
            </p:cNvSpPr>
            <p:nvPr/>
          </p:nvSpPr>
          <p:spPr bwMode="auto">
            <a:xfrm>
              <a:off x="105" y="3847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4" name="Line 78"/>
            <p:cNvSpPr>
              <a:spLocks noChangeShapeType="1"/>
            </p:cNvSpPr>
            <p:nvPr/>
          </p:nvSpPr>
          <p:spPr bwMode="auto">
            <a:xfrm>
              <a:off x="105" y="3852"/>
              <a:ext cx="194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5" name="Line 79"/>
            <p:cNvSpPr>
              <a:spLocks noChangeShapeType="1"/>
            </p:cNvSpPr>
            <p:nvPr/>
          </p:nvSpPr>
          <p:spPr bwMode="auto">
            <a:xfrm>
              <a:off x="105" y="3856"/>
              <a:ext cx="194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6" name="Rectangle 80"/>
            <p:cNvSpPr>
              <a:spLocks noChangeArrowheads="1"/>
            </p:cNvSpPr>
            <p:nvPr/>
          </p:nvSpPr>
          <p:spPr bwMode="auto">
            <a:xfrm>
              <a:off x="2005" y="3715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8287" name="Freeform 81"/>
            <p:cNvSpPr>
              <a:spLocks/>
            </p:cNvSpPr>
            <p:nvPr/>
          </p:nvSpPr>
          <p:spPr bwMode="auto">
            <a:xfrm>
              <a:off x="2024" y="3813"/>
              <a:ext cx="17" cy="77"/>
            </a:xfrm>
            <a:custGeom>
              <a:avLst/>
              <a:gdLst>
                <a:gd name="T0" fmla="*/ 0 w 17"/>
                <a:gd name="T1" fmla="*/ 0 h 77"/>
                <a:gd name="T2" fmla="*/ 17 w 17"/>
                <a:gd name="T3" fmla="*/ 39 h 77"/>
                <a:gd name="T4" fmla="*/ 0 w 17"/>
                <a:gd name="T5" fmla="*/ 77 h 77"/>
                <a:gd name="T6" fmla="*/ 0 w 17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77"/>
                <a:gd name="T14" fmla="*/ 17 w 17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77">
                  <a:moveTo>
                    <a:pt x="0" y="0"/>
                  </a:moveTo>
                  <a:lnTo>
                    <a:pt x="17" y="39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88" name="Line 82"/>
            <p:cNvSpPr>
              <a:spLocks noChangeShapeType="1"/>
            </p:cNvSpPr>
            <p:nvPr/>
          </p:nvSpPr>
          <p:spPr bwMode="auto">
            <a:xfrm flipV="1">
              <a:off x="424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9" name="Line 83"/>
            <p:cNvSpPr>
              <a:spLocks noChangeShapeType="1"/>
            </p:cNvSpPr>
            <p:nvPr/>
          </p:nvSpPr>
          <p:spPr bwMode="auto">
            <a:xfrm flipV="1">
              <a:off x="426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0" name="Line 84"/>
            <p:cNvSpPr>
              <a:spLocks noChangeShapeType="1"/>
            </p:cNvSpPr>
            <p:nvPr/>
          </p:nvSpPr>
          <p:spPr bwMode="auto">
            <a:xfrm flipV="1">
              <a:off x="428" y="2134"/>
              <a:ext cx="1" cy="205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1" name="Line 85"/>
            <p:cNvSpPr>
              <a:spLocks noChangeShapeType="1"/>
            </p:cNvSpPr>
            <p:nvPr/>
          </p:nvSpPr>
          <p:spPr bwMode="auto">
            <a:xfrm flipV="1">
              <a:off x="430" y="2134"/>
              <a:ext cx="1" cy="205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2" name="Rectangle 86"/>
            <p:cNvSpPr>
              <a:spLocks noChangeArrowheads="1"/>
            </p:cNvSpPr>
            <p:nvPr/>
          </p:nvSpPr>
          <p:spPr bwMode="auto">
            <a:xfrm>
              <a:off x="451" y="2126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8293" name="Freeform 87"/>
            <p:cNvSpPr>
              <a:spLocks/>
            </p:cNvSpPr>
            <p:nvPr/>
          </p:nvSpPr>
          <p:spPr bwMode="auto">
            <a:xfrm>
              <a:off x="411" y="2139"/>
              <a:ext cx="34" cy="38"/>
            </a:xfrm>
            <a:custGeom>
              <a:avLst/>
              <a:gdLst>
                <a:gd name="T0" fmla="*/ 0 w 34"/>
                <a:gd name="T1" fmla="*/ 38 h 38"/>
                <a:gd name="T2" fmla="*/ 17 w 34"/>
                <a:gd name="T3" fmla="*/ 0 h 38"/>
                <a:gd name="T4" fmla="*/ 34 w 34"/>
                <a:gd name="T5" fmla="*/ 38 h 38"/>
                <a:gd name="T6" fmla="*/ 0 w 34"/>
                <a:gd name="T7" fmla="*/ 38 h 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38"/>
                <a:gd name="T14" fmla="*/ 34 w 34"/>
                <a:gd name="T15" fmla="*/ 38 h 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38">
                  <a:moveTo>
                    <a:pt x="0" y="38"/>
                  </a:moveTo>
                  <a:lnTo>
                    <a:pt x="17" y="0"/>
                  </a:lnTo>
                  <a:lnTo>
                    <a:pt x="34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94" name="Rectangle 88"/>
            <p:cNvSpPr>
              <a:spLocks noChangeArrowheads="1"/>
            </p:cNvSpPr>
            <p:nvPr/>
          </p:nvSpPr>
          <p:spPr bwMode="auto">
            <a:xfrm>
              <a:off x="103" y="2134"/>
              <a:ext cx="1942" cy="206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295" name="Line 89"/>
            <p:cNvSpPr>
              <a:spLocks noChangeShapeType="1"/>
            </p:cNvSpPr>
            <p:nvPr/>
          </p:nvSpPr>
          <p:spPr bwMode="auto">
            <a:xfrm>
              <a:off x="266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6" name="Rectangle 90"/>
            <p:cNvSpPr>
              <a:spLocks noChangeArrowheads="1"/>
            </p:cNvSpPr>
            <p:nvPr/>
          </p:nvSpPr>
          <p:spPr bwMode="auto">
            <a:xfrm>
              <a:off x="247" y="3886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8297" name="Rectangle 91"/>
            <p:cNvSpPr>
              <a:spLocks noChangeArrowheads="1"/>
            </p:cNvSpPr>
            <p:nvPr/>
          </p:nvSpPr>
          <p:spPr bwMode="auto">
            <a:xfrm>
              <a:off x="435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8298" name="Line 92"/>
            <p:cNvSpPr>
              <a:spLocks noChangeShapeType="1"/>
            </p:cNvSpPr>
            <p:nvPr/>
          </p:nvSpPr>
          <p:spPr bwMode="auto">
            <a:xfrm>
              <a:off x="589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9" name="Rectangle 93"/>
            <p:cNvSpPr>
              <a:spLocks noChangeArrowheads="1"/>
            </p:cNvSpPr>
            <p:nvPr/>
          </p:nvSpPr>
          <p:spPr bwMode="auto">
            <a:xfrm>
              <a:off x="591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300" name="Line 94"/>
            <p:cNvSpPr>
              <a:spLocks noChangeShapeType="1"/>
            </p:cNvSpPr>
            <p:nvPr/>
          </p:nvSpPr>
          <p:spPr bwMode="auto">
            <a:xfrm>
              <a:off x="751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1" name="Rectangle 95"/>
            <p:cNvSpPr>
              <a:spLocks noChangeArrowheads="1"/>
            </p:cNvSpPr>
            <p:nvPr/>
          </p:nvSpPr>
          <p:spPr bwMode="auto">
            <a:xfrm>
              <a:off x="753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302" name="Line 96"/>
            <p:cNvSpPr>
              <a:spLocks noChangeShapeType="1"/>
            </p:cNvSpPr>
            <p:nvPr/>
          </p:nvSpPr>
          <p:spPr bwMode="auto">
            <a:xfrm>
              <a:off x="912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3" name="Rectangle 97"/>
            <p:cNvSpPr>
              <a:spLocks noChangeArrowheads="1"/>
            </p:cNvSpPr>
            <p:nvPr/>
          </p:nvSpPr>
          <p:spPr bwMode="auto">
            <a:xfrm>
              <a:off x="914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304" name="Line 98"/>
            <p:cNvSpPr>
              <a:spLocks noChangeShapeType="1"/>
            </p:cNvSpPr>
            <p:nvPr/>
          </p:nvSpPr>
          <p:spPr bwMode="auto">
            <a:xfrm>
              <a:off x="1074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5" name="Rectangle 99"/>
            <p:cNvSpPr>
              <a:spLocks noChangeArrowheads="1"/>
            </p:cNvSpPr>
            <p:nvPr/>
          </p:nvSpPr>
          <p:spPr bwMode="auto">
            <a:xfrm>
              <a:off x="1076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306" name="Line 100"/>
            <p:cNvSpPr>
              <a:spLocks noChangeShapeType="1"/>
            </p:cNvSpPr>
            <p:nvPr/>
          </p:nvSpPr>
          <p:spPr bwMode="auto">
            <a:xfrm>
              <a:off x="1236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7" name="Rectangle 101"/>
            <p:cNvSpPr>
              <a:spLocks noChangeArrowheads="1"/>
            </p:cNvSpPr>
            <p:nvPr/>
          </p:nvSpPr>
          <p:spPr bwMode="auto">
            <a:xfrm>
              <a:off x="1237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308" name="Line 102"/>
            <p:cNvSpPr>
              <a:spLocks noChangeShapeType="1"/>
            </p:cNvSpPr>
            <p:nvPr/>
          </p:nvSpPr>
          <p:spPr bwMode="auto">
            <a:xfrm>
              <a:off x="1397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9" name="Rectangle 103"/>
            <p:cNvSpPr>
              <a:spLocks noChangeArrowheads="1"/>
            </p:cNvSpPr>
            <p:nvPr/>
          </p:nvSpPr>
          <p:spPr bwMode="auto">
            <a:xfrm>
              <a:off x="1399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310" name="Line 104"/>
            <p:cNvSpPr>
              <a:spLocks noChangeShapeType="1"/>
            </p:cNvSpPr>
            <p:nvPr/>
          </p:nvSpPr>
          <p:spPr bwMode="auto">
            <a:xfrm>
              <a:off x="1559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11" name="Rectangle 105"/>
            <p:cNvSpPr>
              <a:spLocks noChangeArrowheads="1"/>
            </p:cNvSpPr>
            <p:nvPr/>
          </p:nvSpPr>
          <p:spPr bwMode="auto">
            <a:xfrm>
              <a:off x="1561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312" name="Line 106"/>
            <p:cNvSpPr>
              <a:spLocks noChangeShapeType="1"/>
            </p:cNvSpPr>
            <p:nvPr/>
          </p:nvSpPr>
          <p:spPr bwMode="auto">
            <a:xfrm>
              <a:off x="1720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13" name="Rectangle 107"/>
            <p:cNvSpPr>
              <a:spLocks noChangeArrowheads="1"/>
            </p:cNvSpPr>
            <p:nvPr/>
          </p:nvSpPr>
          <p:spPr bwMode="auto">
            <a:xfrm>
              <a:off x="1722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314" name="Line 108"/>
            <p:cNvSpPr>
              <a:spLocks noChangeShapeType="1"/>
            </p:cNvSpPr>
            <p:nvPr/>
          </p:nvSpPr>
          <p:spPr bwMode="auto">
            <a:xfrm>
              <a:off x="1882" y="3822"/>
              <a:ext cx="1" cy="6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15" name="Rectangle 109"/>
            <p:cNvSpPr>
              <a:spLocks noChangeArrowheads="1"/>
            </p:cNvSpPr>
            <p:nvPr/>
          </p:nvSpPr>
          <p:spPr bwMode="auto">
            <a:xfrm>
              <a:off x="1884" y="388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8316" name="Rectangle 110"/>
            <p:cNvSpPr>
              <a:spLocks noChangeArrowheads="1"/>
            </p:cNvSpPr>
            <p:nvPr/>
          </p:nvSpPr>
          <p:spPr bwMode="auto">
            <a:xfrm>
              <a:off x="375" y="3980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8317" name="Line 111"/>
            <p:cNvSpPr>
              <a:spLocks noChangeShapeType="1"/>
            </p:cNvSpPr>
            <p:nvPr/>
          </p:nvSpPr>
          <p:spPr bwMode="auto">
            <a:xfrm>
              <a:off x="415" y="40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18" name="Rectangle 112"/>
            <p:cNvSpPr>
              <a:spLocks noChangeArrowheads="1"/>
            </p:cNvSpPr>
            <p:nvPr/>
          </p:nvSpPr>
          <p:spPr bwMode="auto">
            <a:xfrm>
              <a:off x="394" y="363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319" name="Line 113"/>
            <p:cNvSpPr>
              <a:spLocks noChangeShapeType="1"/>
            </p:cNvSpPr>
            <p:nvPr/>
          </p:nvSpPr>
          <p:spPr bwMode="auto">
            <a:xfrm>
              <a:off x="415" y="368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0" name="Rectangle 114"/>
            <p:cNvSpPr>
              <a:spLocks noChangeArrowheads="1"/>
            </p:cNvSpPr>
            <p:nvPr/>
          </p:nvSpPr>
          <p:spPr bwMode="auto">
            <a:xfrm>
              <a:off x="394" y="3467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321" name="Line 115"/>
            <p:cNvSpPr>
              <a:spLocks noChangeShapeType="1"/>
            </p:cNvSpPr>
            <p:nvPr/>
          </p:nvSpPr>
          <p:spPr bwMode="auto">
            <a:xfrm>
              <a:off x="415" y="3510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2" name="Rectangle 116"/>
            <p:cNvSpPr>
              <a:spLocks noChangeArrowheads="1"/>
            </p:cNvSpPr>
            <p:nvPr/>
          </p:nvSpPr>
          <p:spPr bwMode="auto">
            <a:xfrm>
              <a:off x="394" y="329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323" name="Line 117"/>
            <p:cNvSpPr>
              <a:spLocks noChangeShapeType="1"/>
            </p:cNvSpPr>
            <p:nvPr/>
          </p:nvSpPr>
          <p:spPr bwMode="auto">
            <a:xfrm>
              <a:off x="415" y="333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4" name="Rectangle 118"/>
            <p:cNvSpPr>
              <a:spLocks noChangeArrowheads="1"/>
            </p:cNvSpPr>
            <p:nvPr/>
          </p:nvSpPr>
          <p:spPr bwMode="auto">
            <a:xfrm>
              <a:off x="394" y="3121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325" name="Line 119"/>
            <p:cNvSpPr>
              <a:spLocks noChangeShapeType="1"/>
            </p:cNvSpPr>
            <p:nvPr/>
          </p:nvSpPr>
          <p:spPr bwMode="auto">
            <a:xfrm>
              <a:off x="415" y="3164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6" name="Rectangle 120"/>
            <p:cNvSpPr>
              <a:spLocks noChangeArrowheads="1"/>
            </p:cNvSpPr>
            <p:nvPr/>
          </p:nvSpPr>
          <p:spPr bwMode="auto">
            <a:xfrm>
              <a:off x="394" y="295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327" name="Line 121"/>
            <p:cNvSpPr>
              <a:spLocks noChangeShapeType="1"/>
            </p:cNvSpPr>
            <p:nvPr/>
          </p:nvSpPr>
          <p:spPr bwMode="auto">
            <a:xfrm>
              <a:off x="415" y="29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8" name="Rectangle 122"/>
            <p:cNvSpPr>
              <a:spLocks noChangeArrowheads="1"/>
            </p:cNvSpPr>
            <p:nvPr/>
          </p:nvSpPr>
          <p:spPr bwMode="auto">
            <a:xfrm>
              <a:off x="394" y="2779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329" name="Line 123"/>
            <p:cNvSpPr>
              <a:spLocks noChangeShapeType="1"/>
            </p:cNvSpPr>
            <p:nvPr/>
          </p:nvSpPr>
          <p:spPr bwMode="auto">
            <a:xfrm>
              <a:off x="415" y="2822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0" name="Rectangle 124"/>
            <p:cNvSpPr>
              <a:spLocks noChangeArrowheads="1"/>
            </p:cNvSpPr>
            <p:nvPr/>
          </p:nvSpPr>
          <p:spPr bwMode="auto">
            <a:xfrm>
              <a:off x="394" y="260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331" name="Line 125"/>
            <p:cNvSpPr>
              <a:spLocks noChangeShapeType="1"/>
            </p:cNvSpPr>
            <p:nvPr/>
          </p:nvSpPr>
          <p:spPr bwMode="auto">
            <a:xfrm>
              <a:off x="415" y="265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2" name="Rectangle 126"/>
            <p:cNvSpPr>
              <a:spLocks noChangeArrowheads="1"/>
            </p:cNvSpPr>
            <p:nvPr/>
          </p:nvSpPr>
          <p:spPr bwMode="auto">
            <a:xfrm>
              <a:off x="394" y="243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333" name="Line 127"/>
            <p:cNvSpPr>
              <a:spLocks noChangeShapeType="1"/>
            </p:cNvSpPr>
            <p:nvPr/>
          </p:nvSpPr>
          <p:spPr bwMode="auto">
            <a:xfrm>
              <a:off x="415" y="2480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4" name="Rectangle 128"/>
            <p:cNvSpPr>
              <a:spLocks noChangeArrowheads="1"/>
            </p:cNvSpPr>
            <p:nvPr/>
          </p:nvSpPr>
          <p:spPr bwMode="auto">
            <a:xfrm>
              <a:off x="394" y="2267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8335" name="Line 129"/>
            <p:cNvSpPr>
              <a:spLocks noChangeShapeType="1"/>
            </p:cNvSpPr>
            <p:nvPr/>
          </p:nvSpPr>
          <p:spPr bwMode="auto">
            <a:xfrm>
              <a:off x="415" y="230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6" name="Freeform 130"/>
            <p:cNvSpPr>
              <a:spLocks/>
            </p:cNvSpPr>
            <p:nvPr/>
          </p:nvSpPr>
          <p:spPr bwMode="auto">
            <a:xfrm>
              <a:off x="428" y="3805"/>
              <a:ext cx="11" cy="47"/>
            </a:xfrm>
            <a:custGeom>
              <a:avLst/>
              <a:gdLst>
                <a:gd name="T0" fmla="*/ 420 w 6"/>
                <a:gd name="T1" fmla="*/ 0 h 11"/>
                <a:gd name="T2" fmla="*/ 273 w 6"/>
                <a:gd name="T3" fmla="*/ 53982 h 11"/>
                <a:gd name="T4" fmla="*/ 149 w 6"/>
                <a:gd name="T5" fmla="*/ 128323 h 11"/>
                <a:gd name="T6" fmla="*/ 81 w 6"/>
                <a:gd name="T7" fmla="*/ 157954 h 11"/>
                <a:gd name="T8" fmla="*/ 81 w 6"/>
                <a:gd name="T9" fmla="*/ 206625 h 11"/>
                <a:gd name="T10" fmla="*/ 0 w 6"/>
                <a:gd name="T11" fmla="*/ 230650 h 11"/>
                <a:gd name="T12" fmla="*/ 0 w 6"/>
                <a:gd name="T13" fmla="*/ 230650 h 11"/>
                <a:gd name="T14" fmla="*/ 0 w 6"/>
                <a:gd name="T15" fmla="*/ 261940 h 11"/>
                <a:gd name="T16" fmla="*/ 0 w 6"/>
                <a:gd name="T17" fmla="*/ 261940 h 11"/>
                <a:gd name="T18" fmla="*/ 0 w 6"/>
                <a:gd name="T19" fmla="*/ 261940 h 11"/>
                <a:gd name="T20" fmla="*/ 0 w 6"/>
                <a:gd name="T21" fmla="*/ 261940 h 11"/>
                <a:gd name="T22" fmla="*/ 0 w 6"/>
                <a:gd name="T23" fmla="*/ 286277 h 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"/>
                <a:gd name="T37" fmla="*/ 0 h 11"/>
                <a:gd name="T38" fmla="*/ 6 w 6"/>
                <a:gd name="T39" fmla="*/ 11 h 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" h="11">
                  <a:moveTo>
                    <a:pt x="6" y="0"/>
                  </a:moveTo>
                  <a:lnTo>
                    <a:pt x="4" y="2"/>
                  </a:lnTo>
                  <a:lnTo>
                    <a:pt x="2" y="5"/>
                  </a:lnTo>
                  <a:lnTo>
                    <a:pt x="1" y="6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0"/>
                  </a:lnTo>
                  <a:lnTo>
                    <a:pt x="0" y="11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7" name="Rectangle 134"/>
            <p:cNvSpPr>
              <a:spLocks noChangeArrowheads="1"/>
            </p:cNvSpPr>
            <p:nvPr/>
          </p:nvSpPr>
          <p:spPr bwMode="auto">
            <a:xfrm>
              <a:off x="103" y="2134"/>
              <a:ext cx="1942" cy="206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413" name="Object 20"/>
          <p:cNvGraphicFramePr>
            <a:graphicFrameLocks noChangeAspect="1"/>
          </p:cNvGraphicFramePr>
          <p:nvPr/>
        </p:nvGraphicFramePr>
        <p:xfrm>
          <a:off x="9271000" y="4383089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6725" imgH="177415" progId="Equation.DSMT4">
                  <p:embed/>
                </p:oleObj>
              </mc:Choice>
              <mc:Fallback>
                <p:oleObj name="Equation" r:id="rId39" imgW="126725" imgH="177415" progId="Equation.DSMT4">
                  <p:embed/>
                  <p:pic>
                    <p:nvPicPr>
                      <p:cNvPr id="413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0" y="4383089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1"/>
          <p:cNvGraphicFramePr>
            <a:graphicFrameLocks noChangeAspect="1"/>
          </p:cNvGraphicFramePr>
          <p:nvPr/>
        </p:nvGraphicFramePr>
        <p:xfrm>
          <a:off x="9291638" y="4843463"/>
          <a:ext cx="1889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1468" imgH="164885" progId="Equation.DSMT4">
                  <p:embed/>
                </p:oleObj>
              </mc:Choice>
              <mc:Fallback>
                <p:oleObj name="Equation" r:id="rId40" imgW="101468" imgH="164885" progId="Equation.DSMT4">
                  <p:embed/>
                  <p:pic>
                    <p:nvPicPr>
                      <p:cNvPr id="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1638" y="4843463"/>
                        <a:ext cx="18891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" name="Object 22"/>
          <p:cNvGraphicFramePr>
            <a:graphicFrameLocks noChangeAspect="1"/>
          </p:cNvGraphicFramePr>
          <p:nvPr/>
        </p:nvGraphicFramePr>
        <p:xfrm>
          <a:off x="9291638" y="530383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6780" imgH="164814" progId="Equation.DSMT4">
                  <p:embed/>
                </p:oleObj>
              </mc:Choice>
              <mc:Fallback>
                <p:oleObj name="Equation" r:id="rId41" imgW="126780" imgH="164814" progId="Equation.DSMT4">
                  <p:embed/>
                  <p:pic>
                    <p:nvPicPr>
                      <p:cNvPr id="41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1638" y="530383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" name="Object 23"/>
          <p:cNvGraphicFramePr>
            <a:graphicFrameLocks noChangeAspect="1"/>
          </p:cNvGraphicFramePr>
          <p:nvPr/>
        </p:nvGraphicFramePr>
        <p:xfrm>
          <a:off x="9305925" y="5753101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6725" imgH="177415" progId="Equation.DSMT4">
                  <p:embed/>
                </p:oleObj>
              </mc:Choice>
              <mc:Fallback>
                <p:oleObj name="Equation" r:id="rId42" imgW="126725" imgH="177415" progId="Equation.DSMT4">
                  <p:embed/>
                  <p:pic>
                    <p:nvPicPr>
                      <p:cNvPr id="41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5925" y="5753101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7" name="Object 24"/>
          <p:cNvGraphicFramePr>
            <a:graphicFrameLocks noChangeAspect="1"/>
          </p:cNvGraphicFramePr>
          <p:nvPr/>
        </p:nvGraphicFramePr>
        <p:xfrm>
          <a:off x="9182100" y="6238876"/>
          <a:ext cx="3556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90335" imgH="177646" progId="Equation.DSMT4">
                  <p:embed/>
                </p:oleObj>
              </mc:Choice>
              <mc:Fallback>
                <p:oleObj name="Equation" r:id="rId43" imgW="190335" imgH="177646" progId="Equation.DSMT4">
                  <p:embed/>
                  <p:pic>
                    <p:nvPicPr>
                      <p:cNvPr id="417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2100" y="6238876"/>
                        <a:ext cx="3556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8" name="Object 25"/>
          <p:cNvGraphicFramePr>
            <a:graphicFrameLocks noChangeAspect="1"/>
          </p:cNvGraphicFramePr>
          <p:nvPr/>
        </p:nvGraphicFramePr>
        <p:xfrm>
          <a:off x="9683750" y="4389439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6725" imgH="177415" progId="Equation.DSMT4">
                  <p:embed/>
                </p:oleObj>
              </mc:Choice>
              <mc:Fallback>
                <p:oleObj name="Equation" r:id="rId44" imgW="126725" imgH="177415" progId="Equation.DSMT4">
                  <p:embed/>
                  <p:pic>
                    <p:nvPicPr>
                      <p:cNvPr id="418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750" y="4389439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" name="Object 26"/>
          <p:cNvGraphicFramePr>
            <a:graphicFrameLocks noChangeAspect="1"/>
          </p:cNvGraphicFramePr>
          <p:nvPr/>
        </p:nvGraphicFramePr>
        <p:xfrm>
          <a:off x="9577389" y="4772025"/>
          <a:ext cx="36988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41091" imgH="317225" progId="Equation.DSMT4">
                  <p:embed/>
                </p:oleObj>
              </mc:Choice>
              <mc:Fallback>
                <p:oleObj name="Equation" r:id="rId45" imgW="241091" imgH="317225" progId="Equation.DSMT4">
                  <p:embed/>
                  <p:pic>
                    <p:nvPicPr>
                      <p:cNvPr id="419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389" y="4772025"/>
                        <a:ext cx="369887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" name="Object 27"/>
          <p:cNvGraphicFramePr>
            <a:graphicFrameLocks noChangeAspect="1"/>
          </p:cNvGraphicFramePr>
          <p:nvPr/>
        </p:nvGraphicFramePr>
        <p:xfrm>
          <a:off x="9555163" y="5216525"/>
          <a:ext cx="3683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41091" imgH="317225" progId="Equation.DSMT4">
                  <p:embed/>
                </p:oleObj>
              </mc:Choice>
              <mc:Fallback>
                <p:oleObj name="Equation" r:id="rId47" imgW="241091" imgH="317225" progId="Equation.DSMT4">
                  <p:embed/>
                  <p:pic>
                    <p:nvPicPr>
                      <p:cNvPr id="42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5163" y="5216525"/>
                        <a:ext cx="368300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8"/>
          <p:cNvGraphicFramePr>
            <a:graphicFrameLocks noChangeAspect="1"/>
          </p:cNvGraphicFramePr>
          <p:nvPr/>
        </p:nvGraphicFramePr>
        <p:xfrm>
          <a:off x="9701213" y="5770563"/>
          <a:ext cx="1889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0" imgH="0" progId="Equation.DSMT4">
                  <p:embed/>
                </p:oleObj>
              </mc:Choice>
              <mc:Fallback>
                <p:oleObj name="Equation" r:id="rId49" imgW="0" imgH="0" progId="Equation.DSMT4">
                  <p:embed/>
                  <p:pic>
                    <p:nvPicPr>
                      <p:cNvPr id="3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1213" y="5770563"/>
                        <a:ext cx="18891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2" name="Object 29"/>
          <p:cNvGraphicFramePr>
            <a:graphicFrameLocks noChangeAspect="1"/>
          </p:cNvGraphicFramePr>
          <p:nvPr/>
        </p:nvGraphicFramePr>
        <p:xfrm>
          <a:off x="9563100" y="6162675"/>
          <a:ext cx="3683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41091" imgH="317225" progId="Equation.DSMT4">
                  <p:embed/>
                </p:oleObj>
              </mc:Choice>
              <mc:Fallback>
                <p:oleObj name="Equation" r:id="rId50" imgW="241091" imgH="317225" progId="Equation.DSMT4">
                  <p:embed/>
                  <p:pic>
                    <p:nvPicPr>
                      <p:cNvPr id="422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100" y="6162675"/>
                        <a:ext cx="368300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" name="Oval 235"/>
          <p:cNvSpPr/>
          <p:nvPr/>
        </p:nvSpPr>
        <p:spPr>
          <a:xfrm>
            <a:off x="2168525" y="6091239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8" name="Oval 237"/>
          <p:cNvSpPr/>
          <p:nvPr/>
        </p:nvSpPr>
        <p:spPr>
          <a:xfrm>
            <a:off x="2428875" y="5802314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9" name="Oval 238"/>
          <p:cNvSpPr/>
          <p:nvPr/>
        </p:nvSpPr>
        <p:spPr>
          <a:xfrm>
            <a:off x="3197225" y="5526089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0" name="Oval 239"/>
          <p:cNvSpPr/>
          <p:nvPr/>
        </p:nvSpPr>
        <p:spPr>
          <a:xfrm>
            <a:off x="4478339" y="5251451"/>
            <a:ext cx="71437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1" name="Freeform 131"/>
          <p:cNvSpPr>
            <a:spLocks/>
          </p:cNvSpPr>
          <p:nvPr/>
        </p:nvSpPr>
        <p:spPr bwMode="auto">
          <a:xfrm>
            <a:off x="2220914" y="5253038"/>
            <a:ext cx="2549525" cy="787400"/>
          </a:xfrm>
          <a:custGeom>
            <a:avLst/>
            <a:gdLst>
              <a:gd name="T0" fmla="*/ 2147483647 w 845"/>
              <a:gd name="T1" fmla="*/ 2147483647 h 116"/>
              <a:gd name="T2" fmla="*/ 2147483647 w 845"/>
              <a:gd name="T3" fmla="*/ 2147483647 h 116"/>
              <a:gd name="T4" fmla="*/ 2147483647 w 845"/>
              <a:gd name="T5" fmla="*/ 2147483647 h 116"/>
              <a:gd name="T6" fmla="*/ 2147483647 w 845"/>
              <a:gd name="T7" fmla="*/ 2147483647 h 116"/>
              <a:gd name="T8" fmla="*/ 2147483647 w 845"/>
              <a:gd name="T9" fmla="*/ 2147483647 h 116"/>
              <a:gd name="T10" fmla="*/ 2147483647 w 845"/>
              <a:gd name="T11" fmla="*/ 2147483647 h 116"/>
              <a:gd name="T12" fmla="*/ 2147483647 w 845"/>
              <a:gd name="T13" fmla="*/ 2147483647 h 116"/>
              <a:gd name="T14" fmla="*/ 2147483647 w 845"/>
              <a:gd name="T15" fmla="*/ 2147483647 h 116"/>
              <a:gd name="T16" fmla="*/ 2147483647 w 845"/>
              <a:gd name="T17" fmla="*/ 2147483647 h 116"/>
              <a:gd name="T18" fmla="*/ 2147483647 w 845"/>
              <a:gd name="T19" fmla="*/ 2147483647 h 116"/>
              <a:gd name="T20" fmla="*/ 2147483647 w 845"/>
              <a:gd name="T21" fmla="*/ 2147483647 h 116"/>
              <a:gd name="T22" fmla="*/ 2147483647 w 845"/>
              <a:gd name="T23" fmla="*/ 2147483647 h 116"/>
              <a:gd name="T24" fmla="*/ 2147483647 w 845"/>
              <a:gd name="T25" fmla="*/ 2147483647 h 116"/>
              <a:gd name="T26" fmla="*/ 2147483647 w 845"/>
              <a:gd name="T27" fmla="*/ 2147483647 h 116"/>
              <a:gd name="T28" fmla="*/ 2147483647 w 845"/>
              <a:gd name="T29" fmla="*/ 2147483647 h 116"/>
              <a:gd name="T30" fmla="*/ 2147483647 w 845"/>
              <a:gd name="T31" fmla="*/ 2147483647 h 116"/>
              <a:gd name="T32" fmla="*/ 2147483647 w 845"/>
              <a:gd name="T33" fmla="*/ 2147483647 h 116"/>
              <a:gd name="T34" fmla="*/ 2147483647 w 845"/>
              <a:gd name="T35" fmla="*/ 2147483647 h 116"/>
              <a:gd name="T36" fmla="*/ 2147483647 w 845"/>
              <a:gd name="T37" fmla="*/ 2147483647 h 116"/>
              <a:gd name="T38" fmla="*/ 2147483647 w 845"/>
              <a:gd name="T39" fmla="*/ 2147483647 h 116"/>
              <a:gd name="T40" fmla="*/ 2147483647 w 845"/>
              <a:gd name="T41" fmla="*/ 2147483647 h 116"/>
              <a:gd name="T42" fmla="*/ 2147483647 w 845"/>
              <a:gd name="T43" fmla="*/ 2147483647 h 116"/>
              <a:gd name="T44" fmla="*/ 2147483647 w 845"/>
              <a:gd name="T45" fmla="*/ 2147483647 h 116"/>
              <a:gd name="T46" fmla="*/ 2147483647 w 845"/>
              <a:gd name="T47" fmla="*/ 2147483647 h 116"/>
              <a:gd name="T48" fmla="*/ 2147483647 w 845"/>
              <a:gd name="T49" fmla="*/ 2147483647 h 116"/>
              <a:gd name="T50" fmla="*/ 2147483647 w 845"/>
              <a:gd name="T51" fmla="*/ 2147483647 h 116"/>
              <a:gd name="T52" fmla="*/ 2147483647 w 845"/>
              <a:gd name="T53" fmla="*/ 2147483647 h 116"/>
              <a:gd name="T54" fmla="*/ 2147483647 w 845"/>
              <a:gd name="T55" fmla="*/ 2147483647 h 116"/>
              <a:gd name="T56" fmla="*/ 2147483647 w 845"/>
              <a:gd name="T57" fmla="*/ 2147483647 h 116"/>
              <a:gd name="T58" fmla="*/ 2147483647 w 845"/>
              <a:gd name="T59" fmla="*/ 2147483647 h 116"/>
              <a:gd name="T60" fmla="*/ 2147483647 w 845"/>
              <a:gd name="T61" fmla="*/ 2147483647 h 116"/>
              <a:gd name="T62" fmla="*/ 2147483647 w 845"/>
              <a:gd name="T63" fmla="*/ 2147483647 h 116"/>
              <a:gd name="T64" fmla="*/ 2147483647 w 845"/>
              <a:gd name="T65" fmla="*/ 2147483647 h 116"/>
              <a:gd name="T66" fmla="*/ 2147483647 w 845"/>
              <a:gd name="T67" fmla="*/ 2147483647 h 116"/>
              <a:gd name="T68" fmla="*/ 2147483647 w 845"/>
              <a:gd name="T69" fmla="*/ 2147483647 h 116"/>
              <a:gd name="T70" fmla="*/ 2147483647 w 845"/>
              <a:gd name="T71" fmla="*/ 2147483647 h 116"/>
              <a:gd name="T72" fmla="*/ 2147483647 w 845"/>
              <a:gd name="T73" fmla="*/ 2147483647 h 116"/>
              <a:gd name="T74" fmla="*/ 2147483647 w 845"/>
              <a:gd name="T75" fmla="*/ 2147483647 h 116"/>
              <a:gd name="T76" fmla="*/ 2147483647 w 845"/>
              <a:gd name="T77" fmla="*/ 2147483647 h 116"/>
              <a:gd name="T78" fmla="*/ 2147483647 w 845"/>
              <a:gd name="T79" fmla="*/ 2147483647 h 116"/>
              <a:gd name="T80" fmla="*/ 2147483647 w 845"/>
              <a:gd name="T81" fmla="*/ 2147483647 h 116"/>
              <a:gd name="T82" fmla="*/ 2147483647 w 845"/>
              <a:gd name="T83" fmla="*/ 2147483647 h 116"/>
              <a:gd name="T84" fmla="*/ 2147483647 w 845"/>
              <a:gd name="T85" fmla="*/ 2147483647 h 116"/>
              <a:gd name="T86" fmla="*/ 2147483647 w 845"/>
              <a:gd name="T87" fmla="*/ 2147483647 h 116"/>
              <a:gd name="T88" fmla="*/ 2147483647 w 845"/>
              <a:gd name="T89" fmla="*/ 2147483647 h 116"/>
              <a:gd name="T90" fmla="*/ 2147483647 w 845"/>
              <a:gd name="T91" fmla="*/ 2147483647 h 116"/>
              <a:gd name="T92" fmla="*/ 2147483647 w 845"/>
              <a:gd name="T93" fmla="*/ 2147483647 h 116"/>
              <a:gd name="T94" fmla="*/ 2147483647 w 845"/>
              <a:gd name="T95" fmla="*/ 2147483647 h 116"/>
              <a:gd name="T96" fmla="*/ 2147483647 w 845"/>
              <a:gd name="T97" fmla="*/ 2147483647 h 116"/>
              <a:gd name="T98" fmla="*/ 2147483647 w 845"/>
              <a:gd name="T99" fmla="*/ 2147483647 h 116"/>
              <a:gd name="T100" fmla="*/ 2147483647 w 845"/>
              <a:gd name="T101" fmla="*/ 2147483647 h 116"/>
              <a:gd name="T102" fmla="*/ 2147483647 w 845"/>
              <a:gd name="T103" fmla="*/ 2147483647 h 116"/>
              <a:gd name="T104" fmla="*/ 2147483647 w 845"/>
              <a:gd name="T105" fmla="*/ 2147483647 h 116"/>
              <a:gd name="T106" fmla="*/ 2147483647 w 845"/>
              <a:gd name="T107" fmla="*/ 2147483647 h 116"/>
              <a:gd name="T108" fmla="*/ 2147483647 w 845"/>
              <a:gd name="T109" fmla="*/ 2147483647 h 116"/>
              <a:gd name="T110" fmla="*/ 2147483647 w 845"/>
              <a:gd name="T111" fmla="*/ 2147483647 h 116"/>
              <a:gd name="T112" fmla="*/ 2147483647 w 845"/>
              <a:gd name="T113" fmla="*/ 2147483647 h 116"/>
              <a:gd name="T114" fmla="*/ 2147483647 w 845"/>
              <a:gd name="T115" fmla="*/ 2147483647 h 116"/>
              <a:gd name="T116" fmla="*/ 2147483647 w 845"/>
              <a:gd name="T117" fmla="*/ 2147483647 h 116"/>
              <a:gd name="T118" fmla="*/ 2147483647 w 845"/>
              <a:gd name="T119" fmla="*/ 2147483647 h 11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45"/>
              <a:gd name="T181" fmla="*/ 0 h 116"/>
              <a:gd name="T182" fmla="*/ 845 w 845"/>
              <a:gd name="T183" fmla="*/ 116 h 11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45" h="116">
                <a:moveTo>
                  <a:pt x="0" y="116"/>
                </a:moveTo>
                <a:lnTo>
                  <a:pt x="2" y="115"/>
                </a:lnTo>
                <a:lnTo>
                  <a:pt x="4" y="113"/>
                </a:lnTo>
                <a:lnTo>
                  <a:pt x="6" y="112"/>
                </a:lnTo>
                <a:lnTo>
                  <a:pt x="8" y="111"/>
                </a:lnTo>
                <a:lnTo>
                  <a:pt x="10" y="109"/>
                </a:lnTo>
                <a:lnTo>
                  <a:pt x="12" y="108"/>
                </a:lnTo>
                <a:lnTo>
                  <a:pt x="14" y="107"/>
                </a:lnTo>
                <a:lnTo>
                  <a:pt x="16" y="106"/>
                </a:lnTo>
                <a:lnTo>
                  <a:pt x="18" y="106"/>
                </a:lnTo>
                <a:lnTo>
                  <a:pt x="20" y="105"/>
                </a:lnTo>
                <a:lnTo>
                  <a:pt x="22" y="104"/>
                </a:lnTo>
                <a:lnTo>
                  <a:pt x="24" y="103"/>
                </a:lnTo>
                <a:lnTo>
                  <a:pt x="26" y="102"/>
                </a:lnTo>
                <a:lnTo>
                  <a:pt x="28" y="101"/>
                </a:lnTo>
                <a:lnTo>
                  <a:pt x="30" y="101"/>
                </a:lnTo>
                <a:lnTo>
                  <a:pt x="32" y="100"/>
                </a:lnTo>
                <a:lnTo>
                  <a:pt x="34" y="99"/>
                </a:lnTo>
                <a:lnTo>
                  <a:pt x="36" y="99"/>
                </a:lnTo>
                <a:lnTo>
                  <a:pt x="38" y="98"/>
                </a:lnTo>
                <a:lnTo>
                  <a:pt x="40" y="97"/>
                </a:lnTo>
                <a:lnTo>
                  <a:pt x="42" y="97"/>
                </a:lnTo>
                <a:lnTo>
                  <a:pt x="44" y="96"/>
                </a:lnTo>
                <a:lnTo>
                  <a:pt x="46" y="95"/>
                </a:lnTo>
                <a:lnTo>
                  <a:pt x="48" y="95"/>
                </a:lnTo>
                <a:lnTo>
                  <a:pt x="50" y="94"/>
                </a:lnTo>
                <a:lnTo>
                  <a:pt x="52" y="94"/>
                </a:lnTo>
                <a:lnTo>
                  <a:pt x="54" y="93"/>
                </a:lnTo>
                <a:lnTo>
                  <a:pt x="56" y="93"/>
                </a:lnTo>
                <a:lnTo>
                  <a:pt x="58" y="92"/>
                </a:lnTo>
                <a:lnTo>
                  <a:pt x="60" y="92"/>
                </a:lnTo>
                <a:lnTo>
                  <a:pt x="62" y="91"/>
                </a:lnTo>
                <a:lnTo>
                  <a:pt x="64" y="90"/>
                </a:lnTo>
                <a:lnTo>
                  <a:pt x="66" y="90"/>
                </a:lnTo>
                <a:lnTo>
                  <a:pt x="68" y="89"/>
                </a:lnTo>
                <a:lnTo>
                  <a:pt x="70" y="89"/>
                </a:lnTo>
                <a:lnTo>
                  <a:pt x="72" y="88"/>
                </a:lnTo>
                <a:lnTo>
                  <a:pt x="74" y="88"/>
                </a:lnTo>
                <a:lnTo>
                  <a:pt x="76" y="87"/>
                </a:lnTo>
                <a:lnTo>
                  <a:pt x="78" y="87"/>
                </a:lnTo>
                <a:lnTo>
                  <a:pt x="80" y="87"/>
                </a:lnTo>
                <a:lnTo>
                  <a:pt x="82" y="86"/>
                </a:lnTo>
                <a:lnTo>
                  <a:pt x="84" y="86"/>
                </a:lnTo>
                <a:lnTo>
                  <a:pt x="86" y="85"/>
                </a:lnTo>
                <a:lnTo>
                  <a:pt x="88" y="85"/>
                </a:lnTo>
                <a:lnTo>
                  <a:pt x="90" y="84"/>
                </a:lnTo>
                <a:lnTo>
                  <a:pt x="92" y="84"/>
                </a:lnTo>
                <a:lnTo>
                  <a:pt x="94" y="83"/>
                </a:lnTo>
                <a:lnTo>
                  <a:pt x="96" y="83"/>
                </a:lnTo>
                <a:lnTo>
                  <a:pt x="98" y="82"/>
                </a:lnTo>
                <a:lnTo>
                  <a:pt x="100" y="82"/>
                </a:lnTo>
                <a:lnTo>
                  <a:pt x="102" y="82"/>
                </a:lnTo>
                <a:lnTo>
                  <a:pt x="104" y="81"/>
                </a:lnTo>
                <a:lnTo>
                  <a:pt x="106" y="81"/>
                </a:lnTo>
                <a:lnTo>
                  <a:pt x="108" y="80"/>
                </a:lnTo>
                <a:lnTo>
                  <a:pt x="110" y="80"/>
                </a:lnTo>
                <a:lnTo>
                  <a:pt x="112" y="80"/>
                </a:lnTo>
                <a:lnTo>
                  <a:pt x="114" y="79"/>
                </a:lnTo>
                <a:lnTo>
                  <a:pt x="116" y="79"/>
                </a:lnTo>
                <a:lnTo>
                  <a:pt x="118" y="78"/>
                </a:lnTo>
                <a:lnTo>
                  <a:pt x="120" y="78"/>
                </a:lnTo>
                <a:lnTo>
                  <a:pt x="122" y="78"/>
                </a:lnTo>
                <a:lnTo>
                  <a:pt x="124" y="77"/>
                </a:lnTo>
                <a:lnTo>
                  <a:pt x="126" y="77"/>
                </a:lnTo>
                <a:lnTo>
                  <a:pt x="128" y="77"/>
                </a:lnTo>
                <a:lnTo>
                  <a:pt x="130" y="76"/>
                </a:lnTo>
                <a:lnTo>
                  <a:pt x="132" y="76"/>
                </a:lnTo>
                <a:lnTo>
                  <a:pt x="134" y="75"/>
                </a:lnTo>
                <a:lnTo>
                  <a:pt x="136" y="75"/>
                </a:lnTo>
                <a:lnTo>
                  <a:pt x="138" y="75"/>
                </a:lnTo>
                <a:lnTo>
                  <a:pt x="140" y="74"/>
                </a:lnTo>
                <a:lnTo>
                  <a:pt x="142" y="74"/>
                </a:lnTo>
                <a:lnTo>
                  <a:pt x="144" y="74"/>
                </a:lnTo>
                <a:lnTo>
                  <a:pt x="146" y="73"/>
                </a:lnTo>
                <a:lnTo>
                  <a:pt x="148" y="73"/>
                </a:lnTo>
                <a:lnTo>
                  <a:pt x="150" y="73"/>
                </a:lnTo>
                <a:lnTo>
                  <a:pt x="152" y="72"/>
                </a:lnTo>
                <a:lnTo>
                  <a:pt x="154" y="72"/>
                </a:lnTo>
                <a:lnTo>
                  <a:pt x="156" y="71"/>
                </a:lnTo>
                <a:lnTo>
                  <a:pt x="158" y="71"/>
                </a:lnTo>
                <a:lnTo>
                  <a:pt x="160" y="71"/>
                </a:lnTo>
                <a:lnTo>
                  <a:pt x="162" y="70"/>
                </a:lnTo>
                <a:lnTo>
                  <a:pt x="164" y="70"/>
                </a:lnTo>
                <a:lnTo>
                  <a:pt x="166" y="70"/>
                </a:lnTo>
                <a:lnTo>
                  <a:pt x="168" y="69"/>
                </a:lnTo>
                <a:lnTo>
                  <a:pt x="170" y="69"/>
                </a:lnTo>
                <a:lnTo>
                  <a:pt x="172" y="69"/>
                </a:lnTo>
                <a:lnTo>
                  <a:pt x="174" y="69"/>
                </a:lnTo>
                <a:lnTo>
                  <a:pt x="176" y="68"/>
                </a:lnTo>
                <a:lnTo>
                  <a:pt x="178" y="68"/>
                </a:lnTo>
                <a:lnTo>
                  <a:pt x="180" y="68"/>
                </a:lnTo>
                <a:lnTo>
                  <a:pt x="182" y="67"/>
                </a:lnTo>
                <a:lnTo>
                  <a:pt x="184" y="67"/>
                </a:lnTo>
                <a:lnTo>
                  <a:pt x="186" y="67"/>
                </a:lnTo>
                <a:lnTo>
                  <a:pt x="188" y="66"/>
                </a:lnTo>
                <a:lnTo>
                  <a:pt x="190" y="66"/>
                </a:lnTo>
                <a:lnTo>
                  <a:pt x="192" y="66"/>
                </a:lnTo>
                <a:lnTo>
                  <a:pt x="194" y="65"/>
                </a:lnTo>
                <a:lnTo>
                  <a:pt x="196" y="65"/>
                </a:lnTo>
                <a:lnTo>
                  <a:pt x="198" y="65"/>
                </a:lnTo>
                <a:lnTo>
                  <a:pt x="200" y="64"/>
                </a:lnTo>
                <a:lnTo>
                  <a:pt x="202" y="64"/>
                </a:lnTo>
                <a:lnTo>
                  <a:pt x="204" y="64"/>
                </a:lnTo>
                <a:lnTo>
                  <a:pt x="206" y="64"/>
                </a:lnTo>
                <a:lnTo>
                  <a:pt x="208" y="63"/>
                </a:lnTo>
                <a:lnTo>
                  <a:pt x="210" y="63"/>
                </a:lnTo>
                <a:lnTo>
                  <a:pt x="212" y="63"/>
                </a:lnTo>
                <a:lnTo>
                  <a:pt x="214" y="62"/>
                </a:lnTo>
                <a:lnTo>
                  <a:pt x="216" y="62"/>
                </a:lnTo>
                <a:lnTo>
                  <a:pt x="218" y="62"/>
                </a:lnTo>
                <a:lnTo>
                  <a:pt x="220" y="61"/>
                </a:lnTo>
                <a:lnTo>
                  <a:pt x="222" y="61"/>
                </a:lnTo>
                <a:lnTo>
                  <a:pt x="224" y="61"/>
                </a:lnTo>
                <a:lnTo>
                  <a:pt x="226" y="61"/>
                </a:lnTo>
                <a:lnTo>
                  <a:pt x="228" y="60"/>
                </a:lnTo>
                <a:lnTo>
                  <a:pt x="230" y="60"/>
                </a:lnTo>
                <a:lnTo>
                  <a:pt x="232" y="60"/>
                </a:lnTo>
                <a:lnTo>
                  <a:pt x="234" y="59"/>
                </a:lnTo>
                <a:lnTo>
                  <a:pt x="236" y="59"/>
                </a:lnTo>
                <a:lnTo>
                  <a:pt x="238" y="59"/>
                </a:lnTo>
                <a:lnTo>
                  <a:pt x="240" y="59"/>
                </a:lnTo>
                <a:lnTo>
                  <a:pt x="242" y="58"/>
                </a:lnTo>
                <a:lnTo>
                  <a:pt x="244" y="58"/>
                </a:lnTo>
                <a:lnTo>
                  <a:pt x="246" y="58"/>
                </a:lnTo>
                <a:lnTo>
                  <a:pt x="248" y="58"/>
                </a:lnTo>
                <a:lnTo>
                  <a:pt x="250" y="57"/>
                </a:lnTo>
                <a:lnTo>
                  <a:pt x="252" y="57"/>
                </a:lnTo>
                <a:lnTo>
                  <a:pt x="254" y="57"/>
                </a:lnTo>
                <a:lnTo>
                  <a:pt x="256" y="56"/>
                </a:lnTo>
                <a:lnTo>
                  <a:pt x="258" y="56"/>
                </a:lnTo>
                <a:lnTo>
                  <a:pt x="260" y="56"/>
                </a:lnTo>
                <a:lnTo>
                  <a:pt x="262" y="56"/>
                </a:lnTo>
                <a:lnTo>
                  <a:pt x="264" y="55"/>
                </a:lnTo>
                <a:lnTo>
                  <a:pt x="266" y="55"/>
                </a:lnTo>
                <a:lnTo>
                  <a:pt x="268" y="55"/>
                </a:lnTo>
                <a:lnTo>
                  <a:pt x="270" y="55"/>
                </a:lnTo>
                <a:lnTo>
                  <a:pt x="272" y="54"/>
                </a:lnTo>
                <a:lnTo>
                  <a:pt x="274" y="54"/>
                </a:lnTo>
                <a:lnTo>
                  <a:pt x="276" y="54"/>
                </a:lnTo>
                <a:lnTo>
                  <a:pt x="278" y="54"/>
                </a:lnTo>
                <a:lnTo>
                  <a:pt x="280" y="53"/>
                </a:lnTo>
                <a:lnTo>
                  <a:pt x="282" y="53"/>
                </a:lnTo>
                <a:lnTo>
                  <a:pt x="284" y="53"/>
                </a:lnTo>
                <a:lnTo>
                  <a:pt x="286" y="53"/>
                </a:lnTo>
                <a:lnTo>
                  <a:pt x="288" y="52"/>
                </a:lnTo>
                <a:lnTo>
                  <a:pt x="290" y="52"/>
                </a:lnTo>
                <a:lnTo>
                  <a:pt x="292" y="52"/>
                </a:lnTo>
                <a:lnTo>
                  <a:pt x="294" y="52"/>
                </a:lnTo>
                <a:lnTo>
                  <a:pt x="296" y="51"/>
                </a:lnTo>
                <a:lnTo>
                  <a:pt x="298" y="51"/>
                </a:lnTo>
                <a:lnTo>
                  <a:pt x="300" y="51"/>
                </a:lnTo>
                <a:lnTo>
                  <a:pt x="302" y="51"/>
                </a:lnTo>
                <a:lnTo>
                  <a:pt x="304" y="50"/>
                </a:lnTo>
                <a:lnTo>
                  <a:pt x="306" y="50"/>
                </a:lnTo>
                <a:lnTo>
                  <a:pt x="308" y="50"/>
                </a:lnTo>
                <a:lnTo>
                  <a:pt x="310" y="50"/>
                </a:lnTo>
                <a:lnTo>
                  <a:pt x="312" y="49"/>
                </a:lnTo>
                <a:lnTo>
                  <a:pt x="314" y="49"/>
                </a:lnTo>
                <a:lnTo>
                  <a:pt x="316" y="49"/>
                </a:lnTo>
                <a:lnTo>
                  <a:pt x="318" y="49"/>
                </a:lnTo>
                <a:lnTo>
                  <a:pt x="320" y="48"/>
                </a:lnTo>
                <a:lnTo>
                  <a:pt x="322" y="48"/>
                </a:lnTo>
                <a:lnTo>
                  <a:pt x="324" y="48"/>
                </a:lnTo>
                <a:lnTo>
                  <a:pt x="326" y="48"/>
                </a:lnTo>
                <a:lnTo>
                  <a:pt x="328" y="47"/>
                </a:lnTo>
                <a:lnTo>
                  <a:pt x="330" y="47"/>
                </a:lnTo>
                <a:lnTo>
                  <a:pt x="332" y="47"/>
                </a:lnTo>
                <a:lnTo>
                  <a:pt x="334" y="47"/>
                </a:lnTo>
                <a:lnTo>
                  <a:pt x="336" y="46"/>
                </a:lnTo>
                <a:lnTo>
                  <a:pt x="338" y="46"/>
                </a:lnTo>
                <a:lnTo>
                  <a:pt x="340" y="46"/>
                </a:lnTo>
                <a:lnTo>
                  <a:pt x="342" y="46"/>
                </a:lnTo>
                <a:lnTo>
                  <a:pt x="344" y="45"/>
                </a:lnTo>
                <a:lnTo>
                  <a:pt x="346" y="45"/>
                </a:lnTo>
                <a:lnTo>
                  <a:pt x="348" y="45"/>
                </a:lnTo>
                <a:lnTo>
                  <a:pt x="350" y="45"/>
                </a:lnTo>
                <a:lnTo>
                  <a:pt x="352" y="45"/>
                </a:lnTo>
                <a:lnTo>
                  <a:pt x="354" y="44"/>
                </a:lnTo>
                <a:lnTo>
                  <a:pt x="356" y="44"/>
                </a:lnTo>
                <a:lnTo>
                  <a:pt x="358" y="44"/>
                </a:lnTo>
                <a:lnTo>
                  <a:pt x="360" y="44"/>
                </a:lnTo>
                <a:lnTo>
                  <a:pt x="362" y="43"/>
                </a:lnTo>
                <a:lnTo>
                  <a:pt x="364" y="43"/>
                </a:lnTo>
                <a:lnTo>
                  <a:pt x="366" y="43"/>
                </a:lnTo>
                <a:lnTo>
                  <a:pt x="368" y="43"/>
                </a:lnTo>
                <a:lnTo>
                  <a:pt x="370" y="43"/>
                </a:lnTo>
                <a:lnTo>
                  <a:pt x="372" y="42"/>
                </a:lnTo>
                <a:lnTo>
                  <a:pt x="374" y="42"/>
                </a:lnTo>
                <a:lnTo>
                  <a:pt x="376" y="42"/>
                </a:lnTo>
                <a:lnTo>
                  <a:pt x="378" y="42"/>
                </a:lnTo>
                <a:lnTo>
                  <a:pt x="380" y="41"/>
                </a:lnTo>
                <a:lnTo>
                  <a:pt x="382" y="41"/>
                </a:lnTo>
                <a:lnTo>
                  <a:pt x="384" y="41"/>
                </a:lnTo>
                <a:lnTo>
                  <a:pt x="386" y="41"/>
                </a:lnTo>
                <a:lnTo>
                  <a:pt x="388" y="41"/>
                </a:lnTo>
                <a:lnTo>
                  <a:pt x="390" y="40"/>
                </a:lnTo>
                <a:lnTo>
                  <a:pt x="392" y="40"/>
                </a:lnTo>
                <a:lnTo>
                  <a:pt x="394" y="40"/>
                </a:lnTo>
                <a:lnTo>
                  <a:pt x="396" y="40"/>
                </a:lnTo>
                <a:lnTo>
                  <a:pt x="398" y="39"/>
                </a:lnTo>
                <a:lnTo>
                  <a:pt x="400" y="39"/>
                </a:lnTo>
                <a:lnTo>
                  <a:pt x="402" y="39"/>
                </a:lnTo>
                <a:lnTo>
                  <a:pt x="404" y="39"/>
                </a:lnTo>
                <a:lnTo>
                  <a:pt x="406" y="39"/>
                </a:lnTo>
                <a:lnTo>
                  <a:pt x="408" y="38"/>
                </a:lnTo>
                <a:lnTo>
                  <a:pt x="410" y="38"/>
                </a:lnTo>
                <a:lnTo>
                  <a:pt x="412" y="38"/>
                </a:lnTo>
                <a:lnTo>
                  <a:pt x="414" y="38"/>
                </a:lnTo>
                <a:lnTo>
                  <a:pt x="416" y="38"/>
                </a:lnTo>
                <a:lnTo>
                  <a:pt x="418" y="37"/>
                </a:lnTo>
                <a:lnTo>
                  <a:pt x="420" y="37"/>
                </a:lnTo>
                <a:lnTo>
                  <a:pt x="422" y="37"/>
                </a:lnTo>
                <a:lnTo>
                  <a:pt x="424" y="37"/>
                </a:lnTo>
                <a:lnTo>
                  <a:pt x="426" y="36"/>
                </a:lnTo>
                <a:lnTo>
                  <a:pt x="428" y="36"/>
                </a:lnTo>
                <a:lnTo>
                  <a:pt x="430" y="36"/>
                </a:lnTo>
                <a:lnTo>
                  <a:pt x="432" y="36"/>
                </a:lnTo>
                <a:lnTo>
                  <a:pt x="434" y="36"/>
                </a:lnTo>
                <a:lnTo>
                  <a:pt x="436" y="35"/>
                </a:lnTo>
                <a:lnTo>
                  <a:pt x="438" y="35"/>
                </a:lnTo>
                <a:lnTo>
                  <a:pt x="440" y="35"/>
                </a:lnTo>
                <a:lnTo>
                  <a:pt x="442" y="35"/>
                </a:lnTo>
                <a:lnTo>
                  <a:pt x="444" y="35"/>
                </a:lnTo>
                <a:lnTo>
                  <a:pt x="446" y="34"/>
                </a:lnTo>
                <a:lnTo>
                  <a:pt x="448" y="34"/>
                </a:lnTo>
                <a:lnTo>
                  <a:pt x="450" y="34"/>
                </a:lnTo>
                <a:lnTo>
                  <a:pt x="452" y="34"/>
                </a:lnTo>
                <a:lnTo>
                  <a:pt x="454" y="34"/>
                </a:lnTo>
                <a:lnTo>
                  <a:pt x="456" y="33"/>
                </a:lnTo>
                <a:lnTo>
                  <a:pt x="458" y="33"/>
                </a:lnTo>
                <a:lnTo>
                  <a:pt x="460" y="33"/>
                </a:lnTo>
                <a:lnTo>
                  <a:pt x="462" y="33"/>
                </a:lnTo>
                <a:lnTo>
                  <a:pt x="464" y="33"/>
                </a:lnTo>
                <a:lnTo>
                  <a:pt x="466" y="32"/>
                </a:lnTo>
                <a:lnTo>
                  <a:pt x="468" y="32"/>
                </a:lnTo>
                <a:lnTo>
                  <a:pt x="470" y="32"/>
                </a:lnTo>
                <a:lnTo>
                  <a:pt x="472" y="32"/>
                </a:lnTo>
                <a:lnTo>
                  <a:pt x="474" y="32"/>
                </a:lnTo>
                <a:lnTo>
                  <a:pt x="476" y="31"/>
                </a:lnTo>
                <a:lnTo>
                  <a:pt x="478" y="31"/>
                </a:lnTo>
                <a:lnTo>
                  <a:pt x="480" y="31"/>
                </a:lnTo>
                <a:lnTo>
                  <a:pt x="482" y="31"/>
                </a:lnTo>
                <a:lnTo>
                  <a:pt x="484" y="31"/>
                </a:lnTo>
                <a:lnTo>
                  <a:pt x="486" y="30"/>
                </a:lnTo>
                <a:lnTo>
                  <a:pt x="488" y="30"/>
                </a:lnTo>
                <a:lnTo>
                  <a:pt x="490" y="30"/>
                </a:lnTo>
                <a:lnTo>
                  <a:pt x="492" y="30"/>
                </a:lnTo>
                <a:lnTo>
                  <a:pt x="494" y="30"/>
                </a:lnTo>
                <a:lnTo>
                  <a:pt x="496" y="29"/>
                </a:lnTo>
                <a:lnTo>
                  <a:pt x="498" y="29"/>
                </a:lnTo>
                <a:lnTo>
                  <a:pt x="500" y="29"/>
                </a:lnTo>
                <a:lnTo>
                  <a:pt x="502" y="29"/>
                </a:lnTo>
                <a:lnTo>
                  <a:pt x="504" y="29"/>
                </a:lnTo>
                <a:lnTo>
                  <a:pt x="506" y="28"/>
                </a:lnTo>
                <a:lnTo>
                  <a:pt x="508" y="28"/>
                </a:lnTo>
                <a:lnTo>
                  <a:pt x="510" y="28"/>
                </a:lnTo>
                <a:lnTo>
                  <a:pt x="512" y="28"/>
                </a:lnTo>
                <a:lnTo>
                  <a:pt x="514" y="28"/>
                </a:lnTo>
                <a:lnTo>
                  <a:pt x="516" y="28"/>
                </a:lnTo>
                <a:lnTo>
                  <a:pt x="518" y="27"/>
                </a:lnTo>
                <a:lnTo>
                  <a:pt x="520" y="27"/>
                </a:lnTo>
                <a:lnTo>
                  <a:pt x="522" y="27"/>
                </a:lnTo>
                <a:lnTo>
                  <a:pt x="524" y="27"/>
                </a:lnTo>
                <a:lnTo>
                  <a:pt x="526" y="27"/>
                </a:lnTo>
                <a:lnTo>
                  <a:pt x="528" y="26"/>
                </a:lnTo>
                <a:lnTo>
                  <a:pt x="530" y="26"/>
                </a:lnTo>
                <a:lnTo>
                  <a:pt x="532" y="26"/>
                </a:lnTo>
                <a:lnTo>
                  <a:pt x="534" y="26"/>
                </a:lnTo>
                <a:lnTo>
                  <a:pt x="536" y="26"/>
                </a:lnTo>
                <a:lnTo>
                  <a:pt x="538" y="25"/>
                </a:lnTo>
                <a:lnTo>
                  <a:pt x="540" y="25"/>
                </a:lnTo>
                <a:lnTo>
                  <a:pt x="542" y="25"/>
                </a:lnTo>
                <a:lnTo>
                  <a:pt x="544" y="25"/>
                </a:lnTo>
                <a:lnTo>
                  <a:pt x="546" y="25"/>
                </a:lnTo>
                <a:lnTo>
                  <a:pt x="548" y="25"/>
                </a:lnTo>
                <a:lnTo>
                  <a:pt x="550" y="24"/>
                </a:lnTo>
                <a:lnTo>
                  <a:pt x="552" y="24"/>
                </a:lnTo>
                <a:lnTo>
                  <a:pt x="554" y="24"/>
                </a:lnTo>
                <a:lnTo>
                  <a:pt x="556" y="24"/>
                </a:lnTo>
                <a:lnTo>
                  <a:pt x="558" y="24"/>
                </a:lnTo>
                <a:lnTo>
                  <a:pt x="560" y="23"/>
                </a:lnTo>
                <a:lnTo>
                  <a:pt x="562" y="23"/>
                </a:lnTo>
                <a:lnTo>
                  <a:pt x="564" y="23"/>
                </a:lnTo>
                <a:lnTo>
                  <a:pt x="566" y="23"/>
                </a:lnTo>
                <a:lnTo>
                  <a:pt x="568" y="23"/>
                </a:lnTo>
                <a:lnTo>
                  <a:pt x="570" y="22"/>
                </a:lnTo>
                <a:lnTo>
                  <a:pt x="572" y="22"/>
                </a:lnTo>
                <a:lnTo>
                  <a:pt x="574" y="22"/>
                </a:lnTo>
                <a:lnTo>
                  <a:pt x="576" y="22"/>
                </a:lnTo>
                <a:lnTo>
                  <a:pt x="578" y="22"/>
                </a:lnTo>
                <a:lnTo>
                  <a:pt x="580" y="22"/>
                </a:lnTo>
                <a:lnTo>
                  <a:pt x="582" y="21"/>
                </a:lnTo>
                <a:lnTo>
                  <a:pt x="584" y="21"/>
                </a:lnTo>
                <a:lnTo>
                  <a:pt x="586" y="21"/>
                </a:lnTo>
                <a:lnTo>
                  <a:pt x="588" y="21"/>
                </a:lnTo>
                <a:lnTo>
                  <a:pt x="590" y="21"/>
                </a:lnTo>
                <a:lnTo>
                  <a:pt x="592" y="21"/>
                </a:lnTo>
                <a:lnTo>
                  <a:pt x="594" y="20"/>
                </a:lnTo>
                <a:lnTo>
                  <a:pt x="596" y="20"/>
                </a:lnTo>
                <a:lnTo>
                  <a:pt x="598" y="20"/>
                </a:lnTo>
                <a:lnTo>
                  <a:pt x="600" y="20"/>
                </a:lnTo>
                <a:lnTo>
                  <a:pt x="602" y="20"/>
                </a:lnTo>
                <a:lnTo>
                  <a:pt x="604" y="19"/>
                </a:lnTo>
                <a:lnTo>
                  <a:pt x="606" y="19"/>
                </a:lnTo>
                <a:lnTo>
                  <a:pt x="608" y="19"/>
                </a:lnTo>
                <a:lnTo>
                  <a:pt x="610" y="19"/>
                </a:lnTo>
                <a:lnTo>
                  <a:pt x="612" y="19"/>
                </a:lnTo>
                <a:lnTo>
                  <a:pt x="614" y="19"/>
                </a:lnTo>
                <a:lnTo>
                  <a:pt x="616" y="18"/>
                </a:lnTo>
                <a:lnTo>
                  <a:pt x="618" y="18"/>
                </a:lnTo>
                <a:lnTo>
                  <a:pt x="620" y="18"/>
                </a:lnTo>
                <a:lnTo>
                  <a:pt x="622" y="18"/>
                </a:lnTo>
                <a:lnTo>
                  <a:pt x="624" y="18"/>
                </a:lnTo>
                <a:lnTo>
                  <a:pt x="626" y="18"/>
                </a:lnTo>
                <a:lnTo>
                  <a:pt x="628" y="17"/>
                </a:lnTo>
                <a:lnTo>
                  <a:pt x="630" y="17"/>
                </a:lnTo>
                <a:lnTo>
                  <a:pt x="632" y="17"/>
                </a:lnTo>
                <a:lnTo>
                  <a:pt x="634" y="17"/>
                </a:lnTo>
                <a:lnTo>
                  <a:pt x="636" y="17"/>
                </a:lnTo>
                <a:lnTo>
                  <a:pt x="638" y="17"/>
                </a:lnTo>
                <a:lnTo>
                  <a:pt x="640" y="16"/>
                </a:lnTo>
                <a:lnTo>
                  <a:pt x="642" y="16"/>
                </a:lnTo>
                <a:lnTo>
                  <a:pt x="644" y="16"/>
                </a:lnTo>
                <a:lnTo>
                  <a:pt x="646" y="16"/>
                </a:lnTo>
                <a:lnTo>
                  <a:pt x="648" y="16"/>
                </a:lnTo>
                <a:lnTo>
                  <a:pt x="650" y="15"/>
                </a:lnTo>
                <a:lnTo>
                  <a:pt x="652" y="15"/>
                </a:lnTo>
                <a:lnTo>
                  <a:pt x="654" y="15"/>
                </a:lnTo>
                <a:lnTo>
                  <a:pt x="656" y="15"/>
                </a:lnTo>
                <a:lnTo>
                  <a:pt x="658" y="15"/>
                </a:lnTo>
                <a:lnTo>
                  <a:pt x="660" y="15"/>
                </a:lnTo>
                <a:lnTo>
                  <a:pt x="662" y="14"/>
                </a:lnTo>
                <a:lnTo>
                  <a:pt x="664" y="14"/>
                </a:lnTo>
                <a:lnTo>
                  <a:pt x="666" y="14"/>
                </a:lnTo>
                <a:lnTo>
                  <a:pt x="668" y="14"/>
                </a:lnTo>
                <a:lnTo>
                  <a:pt x="670" y="14"/>
                </a:lnTo>
                <a:lnTo>
                  <a:pt x="672" y="14"/>
                </a:lnTo>
                <a:lnTo>
                  <a:pt x="674" y="13"/>
                </a:lnTo>
                <a:lnTo>
                  <a:pt x="676" y="13"/>
                </a:lnTo>
                <a:lnTo>
                  <a:pt x="678" y="13"/>
                </a:lnTo>
                <a:lnTo>
                  <a:pt x="680" y="13"/>
                </a:lnTo>
                <a:lnTo>
                  <a:pt x="682" y="13"/>
                </a:lnTo>
                <a:lnTo>
                  <a:pt x="684" y="13"/>
                </a:lnTo>
                <a:lnTo>
                  <a:pt x="686" y="12"/>
                </a:lnTo>
                <a:lnTo>
                  <a:pt x="688" y="12"/>
                </a:lnTo>
                <a:lnTo>
                  <a:pt x="690" y="12"/>
                </a:lnTo>
                <a:lnTo>
                  <a:pt x="692" y="12"/>
                </a:lnTo>
                <a:lnTo>
                  <a:pt x="694" y="12"/>
                </a:lnTo>
                <a:lnTo>
                  <a:pt x="696" y="12"/>
                </a:lnTo>
                <a:lnTo>
                  <a:pt x="698" y="11"/>
                </a:lnTo>
                <a:lnTo>
                  <a:pt x="700" y="11"/>
                </a:lnTo>
                <a:lnTo>
                  <a:pt x="702" y="11"/>
                </a:lnTo>
                <a:lnTo>
                  <a:pt x="704" y="11"/>
                </a:lnTo>
                <a:lnTo>
                  <a:pt x="706" y="11"/>
                </a:lnTo>
                <a:lnTo>
                  <a:pt x="708" y="11"/>
                </a:lnTo>
                <a:lnTo>
                  <a:pt x="710" y="10"/>
                </a:lnTo>
                <a:lnTo>
                  <a:pt x="712" y="10"/>
                </a:lnTo>
                <a:lnTo>
                  <a:pt x="714" y="10"/>
                </a:lnTo>
                <a:lnTo>
                  <a:pt x="716" y="10"/>
                </a:lnTo>
                <a:lnTo>
                  <a:pt x="718" y="10"/>
                </a:lnTo>
                <a:lnTo>
                  <a:pt x="720" y="10"/>
                </a:lnTo>
                <a:lnTo>
                  <a:pt x="722" y="10"/>
                </a:lnTo>
                <a:lnTo>
                  <a:pt x="724" y="9"/>
                </a:lnTo>
                <a:lnTo>
                  <a:pt x="726" y="9"/>
                </a:lnTo>
                <a:lnTo>
                  <a:pt x="728" y="9"/>
                </a:lnTo>
                <a:lnTo>
                  <a:pt x="730" y="9"/>
                </a:lnTo>
                <a:lnTo>
                  <a:pt x="732" y="9"/>
                </a:lnTo>
                <a:lnTo>
                  <a:pt x="734" y="9"/>
                </a:lnTo>
                <a:lnTo>
                  <a:pt x="736" y="8"/>
                </a:lnTo>
                <a:lnTo>
                  <a:pt x="738" y="8"/>
                </a:lnTo>
                <a:lnTo>
                  <a:pt x="740" y="8"/>
                </a:lnTo>
                <a:lnTo>
                  <a:pt x="742" y="8"/>
                </a:lnTo>
                <a:lnTo>
                  <a:pt x="744" y="8"/>
                </a:lnTo>
                <a:lnTo>
                  <a:pt x="746" y="8"/>
                </a:lnTo>
                <a:lnTo>
                  <a:pt x="748" y="7"/>
                </a:lnTo>
                <a:lnTo>
                  <a:pt x="750" y="7"/>
                </a:lnTo>
                <a:lnTo>
                  <a:pt x="752" y="7"/>
                </a:lnTo>
                <a:lnTo>
                  <a:pt x="754" y="7"/>
                </a:lnTo>
                <a:lnTo>
                  <a:pt x="756" y="7"/>
                </a:lnTo>
                <a:lnTo>
                  <a:pt x="758" y="7"/>
                </a:lnTo>
                <a:lnTo>
                  <a:pt x="760" y="7"/>
                </a:lnTo>
                <a:lnTo>
                  <a:pt x="762" y="6"/>
                </a:lnTo>
                <a:lnTo>
                  <a:pt x="764" y="6"/>
                </a:lnTo>
                <a:lnTo>
                  <a:pt x="766" y="6"/>
                </a:lnTo>
                <a:lnTo>
                  <a:pt x="768" y="6"/>
                </a:lnTo>
                <a:lnTo>
                  <a:pt x="770" y="6"/>
                </a:lnTo>
                <a:lnTo>
                  <a:pt x="772" y="6"/>
                </a:lnTo>
                <a:lnTo>
                  <a:pt x="774" y="5"/>
                </a:lnTo>
                <a:lnTo>
                  <a:pt x="776" y="5"/>
                </a:lnTo>
                <a:lnTo>
                  <a:pt x="778" y="5"/>
                </a:lnTo>
                <a:lnTo>
                  <a:pt x="780" y="5"/>
                </a:lnTo>
                <a:lnTo>
                  <a:pt x="782" y="5"/>
                </a:lnTo>
                <a:lnTo>
                  <a:pt x="784" y="5"/>
                </a:lnTo>
                <a:lnTo>
                  <a:pt x="786" y="4"/>
                </a:lnTo>
                <a:lnTo>
                  <a:pt x="788" y="4"/>
                </a:lnTo>
                <a:lnTo>
                  <a:pt x="790" y="4"/>
                </a:lnTo>
                <a:lnTo>
                  <a:pt x="792" y="4"/>
                </a:lnTo>
                <a:lnTo>
                  <a:pt x="794" y="4"/>
                </a:lnTo>
                <a:lnTo>
                  <a:pt x="796" y="4"/>
                </a:lnTo>
                <a:lnTo>
                  <a:pt x="798" y="4"/>
                </a:lnTo>
                <a:lnTo>
                  <a:pt x="800" y="3"/>
                </a:lnTo>
                <a:lnTo>
                  <a:pt x="802" y="3"/>
                </a:lnTo>
                <a:lnTo>
                  <a:pt x="804" y="3"/>
                </a:lnTo>
                <a:lnTo>
                  <a:pt x="806" y="3"/>
                </a:lnTo>
                <a:lnTo>
                  <a:pt x="808" y="3"/>
                </a:lnTo>
                <a:lnTo>
                  <a:pt x="810" y="3"/>
                </a:lnTo>
                <a:lnTo>
                  <a:pt x="812" y="2"/>
                </a:lnTo>
                <a:lnTo>
                  <a:pt x="814" y="2"/>
                </a:lnTo>
                <a:lnTo>
                  <a:pt x="816" y="2"/>
                </a:lnTo>
                <a:lnTo>
                  <a:pt x="818" y="2"/>
                </a:lnTo>
                <a:lnTo>
                  <a:pt x="820" y="2"/>
                </a:lnTo>
                <a:lnTo>
                  <a:pt x="822" y="2"/>
                </a:lnTo>
                <a:lnTo>
                  <a:pt x="824" y="2"/>
                </a:lnTo>
                <a:lnTo>
                  <a:pt x="826" y="1"/>
                </a:lnTo>
                <a:lnTo>
                  <a:pt x="828" y="1"/>
                </a:lnTo>
                <a:lnTo>
                  <a:pt x="830" y="1"/>
                </a:lnTo>
                <a:lnTo>
                  <a:pt x="832" y="1"/>
                </a:lnTo>
                <a:lnTo>
                  <a:pt x="834" y="1"/>
                </a:lnTo>
                <a:lnTo>
                  <a:pt x="836" y="1"/>
                </a:lnTo>
                <a:lnTo>
                  <a:pt x="838" y="1"/>
                </a:lnTo>
                <a:lnTo>
                  <a:pt x="840" y="0"/>
                </a:lnTo>
                <a:lnTo>
                  <a:pt x="842" y="0"/>
                </a:lnTo>
                <a:lnTo>
                  <a:pt x="844" y="0"/>
                </a:lnTo>
                <a:lnTo>
                  <a:pt x="845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44" name="Freeform 131"/>
          <p:cNvSpPr>
            <a:spLocks/>
          </p:cNvSpPr>
          <p:nvPr/>
        </p:nvSpPr>
        <p:spPr bwMode="auto">
          <a:xfrm>
            <a:off x="2184401" y="5264150"/>
            <a:ext cx="2549525" cy="787400"/>
          </a:xfrm>
          <a:custGeom>
            <a:avLst/>
            <a:gdLst>
              <a:gd name="T0" fmla="*/ 2147483647 w 845"/>
              <a:gd name="T1" fmla="*/ 2147483647 h 116"/>
              <a:gd name="T2" fmla="*/ 2147483647 w 845"/>
              <a:gd name="T3" fmla="*/ 2147483647 h 116"/>
              <a:gd name="T4" fmla="*/ 2147483647 w 845"/>
              <a:gd name="T5" fmla="*/ 2147483647 h 116"/>
              <a:gd name="T6" fmla="*/ 2147483647 w 845"/>
              <a:gd name="T7" fmla="*/ 2147483647 h 116"/>
              <a:gd name="T8" fmla="*/ 2147483647 w 845"/>
              <a:gd name="T9" fmla="*/ 2147483647 h 116"/>
              <a:gd name="T10" fmla="*/ 2147483647 w 845"/>
              <a:gd name="T11" fmla="*/ 2147483647 h 116"/>
              <a:gd name="T12" fmla="*/ 2147483647 w 845"/>
              <a:gd name="T13" fmla="*/ 2147483647 h 116"/>
              <a:gd name="T14" fmla="*/ 2147483647 w 845"/>
              <a:gd name="T15" fmla="*/ 2147483647 h 116"/>
              <a:gd name="T16" fmla="*/ 2147483647 w 845"/>
              <a:gd name="T17" fmla="*/ 2147483647 h 116"/>
              <a:gd name="T18" fmla="*/ 2147483647 w 845"/>
              <a:gd name="T19" fmla="*/ 2147483647 h 116"/>
              <a:gd name="T20" fmla="*/ 2147483647 w 845"/>
              <a:gd name="T21" fmla="*/ 2147483647 h 116"/>
              <a:gd name="T22" fmla="*/ 2147483647 w 845"/>
              <a:gd name="T23" fmla="*/ 2147483647 h 116"/>
              <a:gd name="T24" fmla="*/ 2147483647 w 845"/>
              <a:gd name="T25" fmla="*/ 2147483647 h 116"/>
              <a:gd name="T26" fmla="*/ 2147483647 w 845"/>
              <a:gd name="T27" fmla="*/ 2147483647 h 116"/>
              <a:gd name="T28" fmla="*/ 2147483647 w 845"/>
              <a:gd name="T29" fmla="*/ 2147483647 h 116"/>
              <a:gd name="T30" fmla="*/ 2147483647 w 845"/>
              <a:gd name="T31" fmla="*/ 2147483647 h 116"/>
              <a:gd name="T32" fmla="*/ 2147483647 w 845"/>
              <a:gd name="T33" fmla="*/ 2147483647 h 116"/>
              <a:gd name="T34" fmla="*/ 2147483647 w 845"/>
              <a:gd name="T35" fmla="*/ 2147483647 h 116"/>
              <a:gd name="T36" fmla="*/ 2147483647 w 845"/>
              <a:gd name="T37" fmla="*/ 2147483647 h 116"/>
              <a:gd name="T38" fmla="*/ 2147483647 w 845"/>
              <a:gd name="T39" fmla="*/ 2147483647 h 116"/>
              <a:gd name="T40" fmla="*/ 2147483647 w 845"/>
              <a:gd name="T41" fmla="*/ 2147483647 h 116"/>
              <a:gd name="T42" fmla="*/ 2147483647 w 845"/>
              <a:gd name="T43" fmla="*/ 2147483647 h 116"/>
              <a:gd name="T44" fmla="*/ 2147483647 w 845"/>
              <a:gd name="T45" fmla="*/ 2147483647 h 116"/>
              <a:gd name="T46" fmla="*/ 2147483647 w 845"/>
              <a:gd name="T47" fmla="*/ 2147483647 h 116"/>
              <a:gd name="T48" fmla="*/ 2147483647 w 845"/>
              <a:gd name="T49" fmla="*/ 2147483647 h 116"/>
              <a:gd name="T50" fmla="*/ 2147483647 w 845"/>
              <a:gd name="T51" fmla="*/ 2147483647 h 116"/>
              <a:gd name="T52" fmla="*/ 2147483647 w 845"/>
              <a:gd name="T53" fmla="*/ 2147483647 h 116"/>
              <a:gd name="T54" fmla="*/ 2147483647 w 845"/>
              <a:gd name="T55" fmla="*/ 2147483647 h 116"/>
              <a:gd name="T56" fmla="*/ 2147483647 w 845"/>
              <a:gd name="T57" fmla="*/ 2147483647 h 116"/>
              <a:gd name="T58" fmla="*/ 2147483647 w 845"/>
              <a:gd name="T59" fmla="*/ 2147483647 h 116"/>
              <a:gd name="T60" fmla="*/ 2147483647 w 845"/>
              <a:gd name="T61" fmla="*/ 2147483647 h 116"/>
              <a:gd name="T62" fmla="*/ 2147483647 w 845"/>
              <a:gd name="T63" fmla="*/ 2147483647 h 116"/>
              <a:gd name="T64" fmla="*/ 2147483647 w 845"/>
              <a:gd name="T65" fmla="*/ 2147483647 h 116"/>
              <a:gd name="T66" fmla="*/ 2147483647 w 845"/>
              <a:gd name="T67" fmla="*/ 2147483647 h 116"/>
              <a:gd name="T68" fmla="*/ 2147483647 w 845"/>
              <a:gd name="T69" fmla="*/ 2147483647 h 116"/>
              <a:gd name="T70" fmla="*/ 2147483647 w 845"/>
              <a:gd name="T71" fmla="*/ 2147483647 h 116"/>
              <a:gd name="T72" fmla="*/ 2147483647 w 845"/>
              <a:gd name="T73" fmla="*/ 2147483647 h 116"/>
              <a:gd name="T74" fmla="*/ 2147483647 w 845"/>
              <a:gd name="T75" fmla="*/ 2147483647 h 116"/>
              <a:gd name="T76" fmla="*/ 2147483647 w 845"/>
              <a:gd name="T77" fmla="*/ 2147483647 h 116"/>
              <a:gd name="T78" fmla="*/ 2147483647 w 845"/>
              <a:gd name="T79" fmla="*/ 2147483647 h 116"/>
              <a:gd name="T80" fmla="*/ 2147483647 w 845"/>
              <a:gd name="T81" fmla="*/ 2147483647 h 116"/>
              <a:gd name="T82" fmla="*/ 2147483647 w 845"/>
              <a:gd name="T83" fmla="*/ 2147483647 h 116"/>
              <a:gd name="T84" fmla="*/ 2147483647 w 845"/>
              <a:gd name="T85" fmla="*/ 2147483647 h 116"/>
              <a:gd name="T86" fmla="*/ 2147483647 w 845"/>
              <a:gd name="T87" fmla="*/ 2147483647 h 116"/>
              <a:gd name="T88" fmla="*/ 2147483647 w 845"/>
              <a:gd name="T89" fmla="*/ 2147483647 h 116"/>
              <a:gd name="T90" fmla="*/ 2147483647 w 845"/>
              <a:gd name="T91" fmla="*/ 2147483647 h 116"/>
              <a:gd name="T92" fmla="*/ 2147483647 w 845"/>
              <a:gd name="T93" fmla="*/ 2147483647 h 116"/>
              <a:gd name="T94" fmla="*/ 2147483647 w 845"/>
              <a:gd name="T95" fmla="*/ 2147483647 h 116"/>
              <a:gd name="T96" fmla="*/ 2147483647 w 845"/>
              <a:gd name="T97" fmla="*/ 2147483647 h 116"/>
              <a:gd name="T98" fmla="*/ 2147483647 w 845"/>
              <a:gd name="T99" fmla="*/ 2147483647 h 116"/>
              <a:gd name="T100" fmla="*/ 2147483647 w 845"/>
              <a:gd name="T101" fmla="*/ 2147483647 h 116"/>
              <a:gd name="T102" fmla="*/ 2147483647 w 845"/>
              <a:gd name="T103" fmla="*/ 2147483647 h 116"/>
              <a:gd name="T104" fmla="*/ 2147483647 w 845"/>
              <a:gd name="T105" fmla="*/ 2147483647 h 116"/>
              <a:gd name="T106" fmla="*/ 2147483647 w 845"/>
              <a:gd name="T107" fmla="*/ 2147483647 h 116"/>
              <a:gd name="T108" fmla="*/ 2147483647 w 845"/>
              <a:gd name="T109" fmla="*/ 2147483647 h 116"/>
              <a:gd name="T110" fmla="*/ 2147483647 w 845"/>
              <a:gd name="T111" fmla="*/ 2147483647 h 116"/>
              <a:gd name="T112" fmla="*/ 2147483647 w 845"/>
              <a:gd name="T113" fmla="*/ 2147483647 h 116"/>
              <a:gd name="T114" fmla="*/ 2147483647 w 845"/>
              <a:gd name="T115" fmla="*/ 2147483647 h 116"/>
              <a:gd name="T116" fmla="*/ 2147483647 w 845"/>
              <a:gd name="T117" fmla="*/ 2147483647 h 116"/>
              <a:gd name="T118" fmla="*/ 2147483647 w 845"/>
              <a:gd name="T119" fmla="*/ 2147483647 h 11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45"/>
              <a:gd name="T181" fmla="*/ 0 h 116"/>
              <a:gd name="T182" fmla="*/ 845 w 845"/>
              <a:gd name="T183" fmla="*/ 116 h 11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45" h="116">
                <a:moveTo>
                  <a:pt x="0" y="116"/>
                </a:moveTo>
                <a:lnTo>
                  <a:pt x="2" y="115"/>
                </a:lnTo>
                <a:lnTo>
                  <a:pt x="4" y="113"/>
                </a:lnTo>
                <a:lnTo>
                  <a:pt x="6" y="112"/>
                </a:lnTo>
                <a:lnTo>
                  <a:pt x="8" y="111"/>
                </a:lnTo>
                <a:lnTo>
                  <a:pt x="10" y="109"/>
                </a:lnTo>
                <a:lnTo>
                  <a:pt x="12" y="108"/>
                </a:lnTo>
                <a:lnTo>
                  <a:pt x="14" y="107"/>
                </a:lnTo>
                <a:lnTo>
                  <a:pt x="16" y="106"/>
                </a:lnTo>
                <a:lnTo>
                  <a:pt x="18" y="106"/>
                </a:lnTo>
                <a:lnTo>
                  <a:pt x="20" y="105"/>
                </a:lnTo>
                <a:lnTo>
                  <a:pt x="22" y="104"/>
                </a:lnTo>
                <a:lnTo>
                  <a:pt x="24" y="103"/>
                </a:lnTo>
                <a:lnTo>
                  <a:pt x="26" y="102"/>
                </a:lnTo>
                <a:lnTo>
                  <a:pt x="28" y="101"/>
                </a:lnTo>
                <a:lnTo>
                  <a:pt x="30" y="101"/>
                </a:lnTo>
                <a:lnTo>
                  <a:pt x="32" y="100"/>
                </a:lnTo>
                <a:lnTo>
                  <a:pt x="34" y="99"/>
                </a:lnTo>
                <a:lnTo>
                  <a:pt x="36" y="99"/>
                </a:lnTo>
                <a:lnTo>
                  <a:pt x="38" y="98"/>
                </a:lnTo>
                <a:lnTo>
                  <a:pt x="40" y="97"/>
                </a:lnTo>
                <a:lnTo>
                  <a:pt x="42" y="97"/>
                </a:lnTo>
                <a:lnTo>
                  <a:pt x="44" y="96"/>
                </a:lnTo>
                <a:lnTo>
                  <a:pt x="46" y="95"/>
                </a:lnTo>
                <a:lnTo>
                  <a:pt x="48" y="95"/>
                </a:lnTo>
                <a:lnTo>
                  <a:pt x="50" y="94"/>
                </a:lnTo>
                <a:lnTo>
                  <a:pt x="52" y="94"/>
                </a:lnTo>
                <a:lnTo>
                  <a:pt x="54" y="93"/>
                </a:lnTo>
                <a:lnTo>
                  <a:pt x="56" y="93"/>
                </a:lnTo>
                <a:lnTo>
                  <a:pt x="58" y="92"/>
                </a:lnTo>
                <a:lnTo>
                  <a:pt x="60" y="92"/>
                </a:lnTo>
                <a:lnTo>
                  <a:pt x="62" y="91"/>
                </a:lnTo>
                <a:lnTo>
                  <a:pt x="64" y="90"/>
                </a:lnTo>
                <a:lnTo>
                  <a:pt x="66" y="90"/>
                </a:lnTo>
                <a:lnTo>
                  <a:pt x="68" y="89"/>
                </a:lnTo>
                <a:lnTo>
                  <a:pt x="70" y="89"/>
                </a:lnTo>
                <a:lnTo>
                  <a:pt x="72" y="88"/>
                </a:lnTo>
                <a:lnTo>
                  <a:pt x="74" y="88"/>
                </a:lnTo>
                <a:lnTo>
                  <a:pt x="76" y="87"/>
                </a:lnTo>
                <a:lnTo>
                  <a:pt x="78" y="87"/>
                </a:lnTo>
                <a:lnTo>
                  <a:pt x="80" y="87"/>
                </a:lnTo>
                <a:lnTo>
                  <a:pt x="82" y="86"/>
                </a:lnTo>
                <a:lnTo>
                  <a:pt x="84" y="86"/>
                </a:lnTo>
                <a:lnTo>
                  <a:pt x="86" y="85"/>
                </a:lnTo>
                <a:lnTo>
                  <a:pt x="88" y="85"/>
                </a:lnTo>
                <a:lnTo>
                  <a:pt x="90" y="84"/>
                </a:lnTo>
                <a:lnTo>
                  <a:pt x="92" y="84"/>
                </a:lnTo>
                <a:lnTo>
                  <a:pt x="94" y="83"/>
                </a:lnTo>
                <a:lnTo>
                  <a:pt x="96" y="83"/>
                </a:lnTo>
                <a:lnTo>
                  <a:pt x="98" y="82"/>
                </a:lnTo>
                <a:lnTo>
                  <a:pt x="100" y="82"/>
                </a:lnTo>
                <a:lnTo>
                  <a:pt x="102" y="82"/>
                </a:lnTo>
                <a:lnTo>
                  <a:pt x="104" y="81"/>
                </a:lnTo>
                <a:lnTo>
                  <a:pt x="106" y="81"/>
                </a:lnTo>
                <a:lnTo>
                  <a:pt x="108" y="80"/>
                </a:lnTo>
                <a:lnTo>
                  <a:pt x="110" y="80"/>
                </a:lnTo>
                <a:lnTo>
                  <a:pt x="112" y="80"/>
                </a:lnTo>
                <a:lnTo>
                  <a:pt x="114" y="79"/>
                </a:lnTo>
                <a:lnTo>
                  <a:pt x="116" y="79"/>
                </a:lnTo>
                <a:lnTo>
                  <a:pt x="118" y="78"/>
                </a:lnTo>
                <a:lnTo>
                  <a:pt x="120" y="78"/>
                </a:lnTo>
                <a:lnTo>
                  <a:pt x="122" y="78"/>
                </a:lnTo>
                <a:lnTo>
                  <a:pt x="124" y="77"/>
                </a:lnTo>
                <a:lnTo>
                  <a:pt x="126" y="77"/>
                </a:lnTo>
                <a:lnTo>
                  <a:pt x="128" y="77"/>
                </a:lnTo>
                <a:lnTo>
                  <a:pt x="130" y="76"/>
                </a:lnTo>
                <a:lnTo>
                  <a:pt x="132" y="76"/>
                </a:lnTo>
                <a:lnTo>
                  <a:pt x="134" y="75"/>
                </a:lnTo>
                <a:lnTo>
                  <a:pt x="136" y="75"/>
                </a:lnTo>
                <a:lnTo>
                  <a:pt x="138" y="75"/>
                </a:lnTo>
                <a:lnTo>
                  <a:pt x="140" y="74"/>
                </a:lnTo>
                <a:lnTo>
                  <a:pt x="142" y="74"/>
                </a:lnTo>
                <a:lnTo>
                  <a:pt x="144" y="74"/>
                </a:lnTo>
                <a:lnTo>
                  <a:pt x="146" y="73"/>
                </a:lnTo>
                <a:lnTo>
                  <a:pt x="148" y="73"/>
                </a:lnTo>
                <a:lnTo>
                  <a:pt x="150" y="73"/>
                </a:lnTo>
                <a:lnTo>
                  <a:pt x="152" y="72"/>
                </a:lnTo>
                <a:lnTo>
                  <a:pt x="154" y="72"/>
                </a:lnTo>
                <a:lnTo>
                  <a:pt x="156" y="71"/>
                </a:lnTo>
                <a:lnTo>
                  <a:pt x="158" y="71"/>
                </a:lnTo>
                <a:lnTo>
                  <a:pt x="160" y="71"/>
                </a:lnTo>
                <a:lnTo>
                  <a:pt x="162" y="70"/>
                </a:lnTo>
                <a:lnTo>
                  <a:pt x="164" y="70"/>
                </a:lnTo>
                <a:lnTo>
                  <a:pt x="166" y="70"/>
                </a:lnTo>
                <a:lnTo>
                  <a:pt x="168" y="69"/>
                </a:lnTo>
                <a:lnTo>
                  <a:pt x="170" y="69"/>
                </a:lnTo>
                <a:lnTo>
                  <a:pt x="172" y="69"/>
                </a:lnTo>
                <a:lnTo>
                  <a:pt x="174" y="69"/>
                </a:lnTo>
                <a:lnTo>
                  <a:pt x="176" y="68"/>
                </a:lnTo>
                <a:lnTo>
                  <a:pt x="178" y="68"/>
                </a:lnTo>
                <a:lnTo>
                  <a:pt x="180" y="68"/>
                </a:lnTo>
                <a:lnTo>
                  <a:pt x="182" y="67"/>
                </a:lnTo>
                <a:lnTo>
                  <a:pt x="184" y="67"/>
                </a:lnTo>
                <a:lnTo>
                  <a:pt x="186" y="67"/>
                </a:lnTo>
                <a:lnTo>
                  <a:pt x="188" y="66"/>
                </a:lnTo>
                <a:lnTo>
                  <a:pt x="190" y="66"/>
                </a:lnTo>
                <a:lnTo>
                  <a:pt x="192" y="66"/>
                </a:lnTo>
                <a:lnTo>
                  <a:pt x="194" y="65"/>
                </a:lnTo>
                <a:lnTo>
                  <a:pt x="196" y="65"/>
                </a:lnTo>
                <a:lnTo>
                  <a:pt x="198" y="65"/>
                </a:lnTo>
                <a:lnTo>
                  <a:pt x="200" y="64"/>
                </a:lnTo>
                <a:lnTo>
                  <a:pt x="202" y="64"/>
                </a:lnTo>
                <a:lnTo>
                  <a:pt x="204" y="64"/>
                </a:lnTo>
                <a:lnTo>
                  <a:pt x="206" y="64"/>
                </a:lnTo>
                <a:lnTo>
                  <a:pt x="208" y="63"/>
                </a:lnTo>
                <a:lnTo>
                  <a:pt x="210" y="63"/>
                </a:lnTo>
                <a:lnTo>
                  <a:pt x="212" y="63"/>
                </a:lnTo>
                <a:lnTo>
                  <a:pt x="214" y="62"/>
                </a:lnTo>
                <a:lnTo>
                  <a:pt x="216" y="62"/>
                </a:lnTo>
                <a:lnTo>
                  <a:pt x="218" y="62"/>
                </a:lnTo>
                <a:lnTo>
                  <a:pt x="220" y="61"/>
                </a:lnTo>
                <a:lnTo>
                  <a:pt x="222" y="61"/>
                </a:lnTo>
                <a:lnTo>
                  <a:pt x="224" y="61"/>
                </a:lnTo>
                <a:lnTo>
                  <a:pt x="226" y="61"/>
                </a:lnTo>
                <a:lnTo>
                  <a:pt x="228" y="60"/>
                </a:lnTo>
                <a:lnTo>
                  <a:pt x="230" y="60"/>
                </a:lnTo>
                <a:lnTo>
                  <a:pt x="232" y="60"/>
                </a:lnTo>
                <a:lnTo>
                  <a:pt x="234" y="59"/>
                </a:lnTo>
                <a:lnTo>
                  <a:pt x="236" y="59"/>
                </a:lnTo>
                <a:lnTo>
                  <a:pt x="238" y="59"/>
                </a:lnTo>
                <a:lnTo>
                  <a:pt x="240" y="59"/>
                </a:lnTo>
                <a:lnTo>
                  <a:pt x="242" y="58"/>
                </a:lnTo>
                <a:lnTo>
                  <a:pt x="244" y="58"/>
                </a:lnTo>
                <a:lnTo>
                  <a:pt x="246" y="58"/>
                </a:lnTo>
                <a:lnTo>
                  <a:pt x="248" y="58"/>
                </a:lnTo>
                <a:lnTo>
                  <a:pt x="250" y="57"/>
                </a:lnTo>
                <a:lnTo>
                  <a:pt x="252" y="57"/>
                </a:lnTo>
                <a:lnTo>
                  <a:pt x="254" y="57"/>
                </a:lnTo>
                <a:lnTo>
                  <a:pt x="256" y="56"/>
                </a:lnTo>
                <a:lnTo>
                  <a:pt x="258" y="56"/>
                </a:lnTo>
                <a:lnTo>
                  <a:pt x="260" y="56"/>
                </a:lnTo>
                <a:lnTo>
                  <a:pt x="262" y="56"/>
                </a:lnTo>
                <a:lnTo>
                  <a:pt x="264" y="55"/>
                </a:lnTo>
                <a:lnTo>
                  <a:pt x="266" y="55"/>
                </a:lnTo>
                <a:lnTo>
                  <a:pt x="268" y="55"/>
                </a:lnTo>
                <a:lnTo>
                  <a:pt x="270" y="55"/>
                </a:lnTo>
                <a:lnTo>
                  <a:pt x="272" y="54"/>
                </a:lnTo>
                <a:lnTo>
                  <a:pt x="274" y="54"/>
                </a:lnTo>
                <a:lnTo>
                  <a:pt x="276" y="54"/>
                </a:lnTo>
                <a:lnTo>
                  <a:pt x="278" y="54"/>
                </a:lnTo>
                <a:lnTo>
                  <a:pt x="280" y="53"/>
                </a:lnTo>
                <a:lnTo>
                  <a:pt x="282" y="53"/>
                </a:lnTo>
                <a:lnTo>
                  <a:pt x="284" y="53"/>
                </a:lnTo>
                <a:lnTo>
                  <a:pt x="286" y="53"/>
                </a:lnTo>
                <a:lnTo>
                  <a:pt x="288" y="52"/>
                </a:lnTo>
                <a:lnTo>
                  <a:pt x="290" y="52"/>
                </a:lnTo>
                <a:lnTo>
                  <a:pt x="292" y="52"/>
                </a:lnTo>
                <a:lnTo>
                  <a:pt x="294" y="52"/>
                </a:lnTo>
                <a:lnTo>
                  <a:pt x="296" y="51"/>
                </a:lnTo>
                <a:lnTo>
                  <a:pt x="298" y="51"/>
                </a:lnTo>
                <a:lnTo>
                  <a:pt x="300" y="51"/>
                </a:lnTo>
                <a:lnTo>
                  <a:pt x="302" y="51"/>
                </a:lnTo>
                <a:lnTo>
                  <a:pt x="304" y="50"/>
                </a:lnTo>
                <a:lnTo>
                  <a:pt x="306" y="50"/>
                </a:lnTo>
                <a:lnTo>
                  <a:pt x="308" y="50"/>
                </a:lnTo>
                <a:lnTo>
                  <a:pt x="310" y="50"/>
                </a:lnTo>
                <a:lnTo>
                  <a:pt x="312" y="49"/>
                </a:lnTo>
                <a:lnTo>
                  <a:pt x="314" y="49"/>
                </a:lnTo>
                <a:lnTo>
                  <a:pt x="316" y="49"/>
                </a:lnTo>
                <a:lnTo>
                  <a:pt x="318" y="49"/>
                </a:lnTo>
                <a:lnTo>
                  <a:pt x="320" y="48"/>
                </a:lnTo>
                <a:lnTo>
                  <a:pt x="322" y="48"/>
                </a:lnTo>
                <a:lnTo>
                  <a:pt x="324" y="48"/>
                </a:lnTo>
                <a:lnTo>
                  <a:pt x="326" y="48"/>
                </a:lnTo>
                <a:lnTo>
                  <a:pt x="328" y="47"/>
                </a:lnTo>
                <a:lnTo>
                  <a:pt x="330" y="47"/>
                </a:lnTo>
                <a:lnTo>
                  <a:pt x="332" y="47"/>
                </a:lnTo>
                <a:lnTo>
                  <a:pt x="334" y="47"/>
                </a:lnTo>
                <a:lnTo>
                  <a:pt x="336" y="46"/>
                </a:lnTo>
                <a:lnTo>
                  <a:pt x="338" y="46"/>
                </a:lnTo>
                <a:lnTo>
                  <a:pt x="340" y="46"/>
                </a:lnTo>
                <a:lnTo>
                  <a:pt x="342" y="46"/>
                </a:lnTo>
                <a:lnTo>
                  <a:pt x="344" y="45"/>
                </a:lnTo>
                <a:lnTo>
                  <a:pt x="346" y="45"/>
                </a:lnTo>
                <a:lnTo>
                  <a:pt x="348" y="45"/>
                </a:lnTo>
                <a:lnTo>
                  <a:pt x="350" y="45"/>
                </a:lnTo>
                <a:lnTo>
                  <a:pt x="352" y="45"/>
                </a:lnTo>
                <a:lnTo>
                  <a:pt x="354" y="44"/>
                </a:lnTo>
                <a:lnTo>
                  <a:pt x="356" y="44"/>
                </a:lnTo>
                <a:lnTo>
                  <a:pt x="358" y="44"/>
                </a:lnTo>
                <a:lnTo>
                  <a:pt x="360" y="44"/>
                </a:lnTo>
                <a:lnTo>
                  <a:pt x="362" y="43"/>
                </a:lnTo>
                <a:lnTo>
                  <a:pt x="364" y="43"/>
                </a:lnTo>
                <a:lnTo>
                  <a:pt x="366" y="43"/>
                </a:lnTo>
                <a:lnTo>
                  <a:pt x="368" y="43"/>
                </a:lnTo>
                <a:lnTo>
                  <a:pt x="370" y="43"/>
                </a:lnTo>
                <a:lnTo>
                  <a:pt x="372" y="42"/>
                </a:lnTo>
                <a:lnTo>
                  <a:pt x="374" y="42"/>
                </a:lnTo>
                <a:lnTo>
                  <a:pt x="376" y="42"/>
                </a:lnTo>
                <a:lnTo>
                  <a:pt x="378" y="42"/>
                </a:lnTo>
                <a:lnTo>
                  <a:pt x="380" y="41"/>
                </a:lnTo>
                <a:lnTo>
                  <a:pt x="382" y="41"/>
                </a:lnTo>
                <a:lnTo>
                  <a:pt x="384" y="41"/>
                </a:lnTo>
                <a:lnTo>
                  <a:pt x="386" y="41"/>
                </a:lnTo>
                <a:lnTo>
                  <a:pt x="388" y="41"/>
                </a:lnTo>
                <a:lnTo>
                  <a:pt x="390" y="40"/>
                </a:lnTo>
                <a:lnTo>
                  <a:pt x="392" y="40"/>
                </a:lnTo>
                <a:lnTo>
                  <a:pt x="394" y="40"/>
                </a:lnTo>
                <a:lnTo>
                  <a:pt x="396" y="40"/>
                </a:lnTo>
                <a:lnTo>
                  <a:pt x="398" y="39"/>
                </a:lnTo>
                <a:lnTo>
                  <a:pt x="400" y="39"/>
                </a:lnTo>
                <a:lnTo>
                  <a:pt x="402" y="39"/>
                </a:lnTo>
                <a:lnTo>
                  <a:pt x="404" y="39"/>
                </a:lnTo>
                <a:lnTo>
                  <a:pt x="406" y="39"/>
                </a:lnTo>
                <a:lnTo>
                  <a:pt x="408" y="38"/>
                </a:lnTo>
                <a:lnTo>
                  <a:pt x="410" y="38"/>
                </a:lnTo>
                <a:lnTo>
                  <a:pt x="412" y="38"/>
                </a:lnTo>
                <a:lnTo>
                  <a:pt x="414" y="38"/>
                </a:lnTo>
                <a:lnTo>
                  <a:pt x="416" y="38"/>
                </a:lnTo>
                <a:lnTo>
                  <a:pt x="418" y="37"/>
                </a:lnTo>
                <a:lnTo>
                  <a:pt x="420" y="37"/>
                </a:lnTo>
                <a:lnTo>
                  <a:pt x="422" y="37"/>
                </a:lnTo>
                <a:lnTo>
                  <a:pt x="424" y="37"/>
                </a:lnTo>
                <a:lnTo>
                  <a:pt x="426" y="36"/>
                </a:lnTo>
                <a:lnTo>
                  <a:pt x="428" y="36"/>
                </a:lnTo>
                <a:lnTo>
                  <a:pt x="430" y="36"/>
                </a:lnTo>
                <a:lnTo>
                  <a:pt x="432" y="36"/>
                </a:lnTo>
                <a:lnTo>
                  <a:pt x="434" y="36"/>
                </a:lnTo>
                <a:lnTo>
                  <a:pt x="436" y="35"/>
                </a:lnTo>
                <a:lnTo>
                  <a:pt x="438" y="35"/>
                </a:lnTo>
                <a:lnTo>
                  <a:pt x="440" y="35"/>
                </a:lnTo>
                <a:lnTo>
                  <a:pt x="442" y="35"/>
                </a:lnTo>
                <a:lnTo>
                  <a:pt x="444" y="35"/>
                </a:lnTo>
                <a:lnTo>
                  <a:pt x="446" y="34"/>
                </a:lnTo>
                <a:lnTo>
                  <a:pt x="448" y="34"/>
                </a:lnTo>
                <a:lnTo>
                  <a:pt x="450" y="34"/>
                </a:lnTo>
                <a:lnTo>
                  <a:pt x="452" y="34"/>
                </a:lnTo>
                <a:lnTo>
                  <a:pt x="454" y="34"/>
                </a:lnTo>
                <a:lnTo>
                  <a:pt x="456" y="33"/>
                </a:lnTo>
                <a:lnTo>
                  <a:pt x="458" y="33"/>
                </a:lnTo>
                <a:lnTo>
                  <a:pt x="460" y="33"/>
                </a:lnTo>
                <a:lnTo>
                  <a:pt x="462" y="33"/>
                </a:lnTo>
                <a:lnTo>
                  <a:pt x="464" y="33"/>
                </a:lnTo>
                <a:lnTo>
                  <a:pt x="466" y="32"/>
                </a:lnTo>
                <a:lnTo>
                  <a:pt x="468" y="32"/>
                </a:lnTo>
                <a:lnTo>
                  <a:pt x="470" y="32"/>
                </a:lnTo>
                <a:lnTo>
                  <a:pt x="472" y="32"/>
                </a:lnTo>
                <a:lnTo>
                  <a:pt x="474" y="32"/>
                </a:lnTo>
                <a:lnTo>
                  <a:pt x="476" y="31"/>
                </a:lnTo>
                <a:lnTo>
                  <a:pt x="478" y="31"/>
                </a:lnTo>
                <a:lnTo>
                  <a:pt x="480" y="31"/>
                </a:lnTo>
                <a:lnTo>
                  <a:pt x="482" y="31"/>
                </a:lnTo>
                <a:lnTo>
                  <a:pt x="484" y="31"/>
                </a:lnTo>
                <a:lnTo>
                  <a:pt x="486" y="30"/>
                </a:lnTo>
                <a:lnTo>
                  <a:pt x="488" y="30"/>
                </a:lnTo>
                <a:lnTo>
                  <a:pt x="490" y="30"/>
                </a:lnTo>
                <a:lnTo>
                  <a:pt x="492" y="30"/>
                </a:lnTo>
                <a:lnTo>
                  <a:pt x="494" y="30"/>
                </a:lnTo>
                <a:lnTo>
                  <a:pt x="496" y="29"/>
                </a:lnTo>
                <a:lnTo>
                  <a:pt x="498" y="29"/>
                </a:lnTo>
                <a:lnTo>
                  <a:pt x="500" y="29"/>
                </a:lnTo>
                <a:lnTo>
                  <a:pt x="502" y="29"/>
                </a:lnTo>
                <a:lnTo>
                  <a:pt x="504" y="29"/>
                </a:lnTo>
                <a:lnTo>
                  <a:pt x="506" y="28"/>
                </a:lnTo>
                <a:lnTo>
                  <a:pt x="508" y="28"/>
                </a:lnTo>
                <a:lnTo>
                  <a:pt x="510" y="28"/>
                </a:lnTo>
                <a:lnTo>
                  <a:pt x="512" y="28"/>
                </a:lnTo>
                <a:lnTo>
                  <a:pt x="514" y="28"/>
                </a:lnTo>
                <a:lnTo>
                  <a:pt x="516" y="28"/>
                </a:lnTo>
                <a:lnTo>
                  <a:pt x="518" y="27"/>
                </a:lnTo>
                <a:lnTo>
                  <a:pt x="520" y="27"/>
                </a:lnTo>
                <a:lnTo>
                  <a:pt x="522" y="27"/>
                </a:lnTo>
                <a:lnTo>
                  <a:pt x="524" y="27"/>
                </a:lnTo>
                <a:lnTo>
                  <a:pt x="526" y="27"/>
                </a:lnTo>
                <a:lnTo>
                  <a:pt x="528" y="26"/>
                </a:lnTo>
                <a:lnTo>
                  <a:pt x="530" y="26"/>
                </a:lnTo>
                <a:lnTo>
                  <a:pt x="532" y="26"/>
                </a:lnTo>
                <a:lnTo>
                  <a:pt x="534" y="26"/>
                </a:lnTo>
                <a:lnTo>
                  <a:pt x="536" y="26"/>
                </a:lnTo>
                <a:lnTo>
                  <a:pt x="538" y="25"/>
                </a:lnTo>
                <a:lnTo>
                  <a:pt x="540" y="25"/>
                </a:lnTo>
                <a:lnTo>
                  <a:pt x="542" y="25"/>
                </a:lnTo>
                <a:lnTo>
                  <a:pt x="544" y="25"/>
                </a:lnTo>
                <a:lnTo>
                  <a:pt x="546" y="25"/>
                </a:lnTo>
                <a:lnTo>
                  <a:pt x="548" y="25"/>
                </a:lnTo>
                <a:lnTo>
                  <a:pt x="550" y="24"/>
                </a:lnTo>
                <a:lnTo>
                  <a:pt x="552" y="24"/>
                </a:lnTo>
                <a:lnTo>
                  <a:pt x="554" y="24"/>
                </a:lnTo>
                <a:lnTo>
                  <a:pt x="556" y="24"/>
                </a:lnTo>
                <a:lnTo>
                  <a:pt x="558" y="24"/>
                </a:lnTo>
                <a:lnTo>
                  <a:pt x="560" y="23"/>
                </a:lnTo>
                <a:lnTo>
                  <a:pt x="562" y="23"/>
                </a:lnTo>
                <a:lnTo>
                  <a:pt x="564" y="23"/>
                </a:lnTo>
                <a:lnTo>
                  <a:pt x="566" y="23"/>
                </a:lnTo>
                <a:lnTo>
                  <a:pt x="568" y="23"/>
                </a:lnTo>
                <a:lnTo>
                  <a:pt x="570" y="22"/>
                </a:lnTo>
                <a:lnTo>
                  <a:pt x="572" y="22"/>
                </a:lnTo>
                <a:lnTo>
                  <a:pt x="574" y="22"/>
                </a:lnTo>
                <a:lnTo>
                  <a:pt x="576" y="22"/>
                </a:lnTo>
                <a:lnTo>
                  <a:pt x="578" y="22"/>
                </a:lnTo>
                <a:lnTo>
                  <a:pt x="580" y="22"/>
                </a:lnTo>
                <a:lnTo>
                  <a:pt x="582" y="21"/>
                </a:lnTo>
                <a:lnTo>
                  <a:pt x="584" y="21"/>
                </a:lnTo>
                <a:lnTo>
                  <a:pt x="586" y="21"/>
                </a:lnTo>
                <a:lnTo>
                  <a:pt x="588" y="21"/>
                </a:lnTo>
                <a:lnTo>
                  <a:pt x="590" y="21"/>
                </a:lnTo>
                <a:lnTo>
                  <a:pt x="592" y="21"/>
                </a:lnTo>
                <a:lnTo>
                  <a:pt x="594" y="20"/>
                </a:lnTo>
                <a:lnTo>
                  <a:pt x="596" y="20"/>
                </a:lnTo>
                <a:lnTo>
                  <a:pt x="598" y="20"/>
                </a:lnTo>
                <a:lnTo>
                  <a:pt x="600" y="20"/>
                </a:lnTo>
                <a:lnTo>
                  <a:pt x="602" y="20"/>
                </a:lnTo>
                <a:lnTo>
                  <a:pt x="604" y="19"/>
                </a:lnTo>
                <a:lnTo>
                  <a:pt x="606" y="19"/>
                </a:lnTo>
                <a:lnTo>
                  <a:pt x="608" y="19"/>
                </a:lnTo>
                <a:lnTo>
                  <a:pt x="610" y="19"/>
                </a:lnTo>
                <a:lnTo>
                  <a:pt x="612" y="19"/>
                </a:lnTo>
                <a:lnTo>
                  <a:pt x="614" y="19"/>
                </a:lnTo>
                <a:lnTo>
                  <a:pt x="616" y="18"/>
                </a:lnTo>
                <a:lnTo>
                  <a:pt x="618" y="18"/>
                </a:lnTo>
                <a:lnTo>
                  <a:pt x="620" y="18"/>
                </a:lnTo>
                <a:lnTo>
                  <a:pt x="622" y="18"/>
                </a:lnTo>
                <a:lnTo>
                  <a:pt x="624" y="18"/>
                </a:lnTo>
                <a:lnTo>
                  <a:pt x="626" y="18"/>
                </a:lnTo>
                <a:lnTo>
                  <a:pt x="628" y="17"/>
                </a:lnTo>
                <a:lnTo>
                  <a:pt x="630" y="17"/>
                </a:lnTo>
                <a:lnTo>
                  <a:pt x="632" y="17"/>
                </a:lnTo>
                <a:lnTo>
                  <a:pt x="634" y="17"/>
                </a:lnTo>
                <a:lnTo>
                  <a:pt x="636" y="17"/>
                </a:lnTo>
                <a:lnTo>
                  <a:pt x="638" y="17"/>
                </a:lnTo>
                <a:lnTo>
                  <a:pt x="640" y="16"/>
                </a:lnTo>
                <a:lnTo>
                  <a:pt x="642" y="16"/>
                </a:lnTo>
                <a:lnTo>
                  <a:pt x="644" y="16"/>
                </a:lnTo>
                <a:lnTo>
                  <a:pt x="646" y="16"/>
                </a:lnTo>
                <a:lnTo>
                  <a:pt x="648" y="16"/>
                </a:lnTo>
                <a:lnTo>
                  <a:pt x="650" y="15"/>
                </a:lnTo>
                <a:lnTo>
                  <a:pt x="652" y="15"/>
                </a:lnTo>
                <a:lnTo>
                  <a:pt x="654" y="15"/>
                </a:lnTo>
                <a:lnTo>
                  <a:pt x="656" y="15"/>
                </a:lnTo>
                <a:lnTo>
                  <a:pt x="658" y="15"/>
                </a:lnTo>
                <a:lnTo>
                  <a:pt x="660" y="15"/>
                </a:lnTo>
                <a:lnTo>
                  <a:pt x="662" y="14"/>
                </a:lnTo>
                <a:lnTo>
                  <a:pt x="664" y="14"/>
                </a:lnTo>
                <a:lnTo>
                  <a:pt x="666" y="14"/>
                </a:lnTo>
                <a:lnTo>
                  <a:pt x="668" y="14"/>
                </a:lnTo>
                <a:lnTo>
                  <a:pt x="670" y="14"/>
                </a:lnTo>
                <a:lnTo>
                  <a:pt x="672" y="14"/>
                </a:lnTo>
                <a:lnTo>
                  <a:pt x="674" y="13"/>
                </a:lnTo>
                <a:lnTo>
                  <a:pt x="676" y="13"/>
                </a:lnTo>
                <a:lnTo>
                  <a:pt x="678" y="13"/>
                </a:lnTo>
                <a:lnTo>
                  <a:pt x="680" y="13"/>
                </a:lnTo>
                <a:lnTo>
                  <a:pt x="682" y="13"/>
                </a:lnTo>
                <a:lnTo>
                  <a:pt x="684" y="13"/>
                </a:lnTo>
                <a:lnTo>
                  <a:pt x="686" y="12"/>
                </a:lnTo>
                <a:lnTo>
                  <a:pt x="688" y="12"/>
                </a:lnTo>
                <a:lnTo>
                  <a:pt x="690" y="12"/>
                </a:lnTo>
                <a:lnTo>
                  <a:pt x="692" y="12"/>
                </a:lnTo>
                <a:lnTo>
                  <a:pt x="694" y="12"/>
                </a:lnTo>
                <a:lnTo>
                  <a:pt x="696" y="12"/>
                </a:lnTo>
                <a:lnTo>
                  <a:pt x="698" y="11"/>
                </a:lnTo>
                <a:lnTo>
                  <a:pt x="700" y="11"/>
                </a:lnTo>
                <a:lnTo>
                  <a:pt x="702" y="11"/>
                </a:lnTo>
                <a:lnTo>
                  <a:pt x="704" y="11"/>
                </a:lnTo>
                <a:lnTo>
                  <a:pt x="706" y="11"/>
                </a:lnTo>
                <a:lnTo>
                  <a:pt x="708" y="11"/>
                </a:lnTo>
                <a:lnTo>
                  <a:pt x="710" y="10"/>
                </a:lnTo>
                <a:lnTo>
                  <a:pt x="712" y="10"/>
                </a:lnTo>
                <a:lnTo>
                  <a:pt x="714" y="10"/>
                </a:lnTo>
                <a:lnTo>
                  <a:pt x="716" y="10"/>
                </a:lnTo>
                <a:lnTo>
                  <a:pt x="718" y="10"/>
                </a:lnTo>
                <a:lnTo>
                  <a:pt x="720" y="10"/>
                </a:lnTo>
                <a:lnTo>
                  <a:pt x="722" y="10"/>
                </a:lnTo>
                <a:lnTo>
                  <a:pt x="724" y="9"/>
                </a:lnTo>
                <a:lnTo>
                  <a:pt x="726" y="9"/>
                </a:lnTo>
                <a:lnTo>
                  <a:pt x="728" y="9"/>
                </a:lnTo>
                <a:lnTo>
                  <a:pt x="730" y="9"/>
                </a:lnTo>
                <a:lnTo>
                  <a:pt x="732" y="9"/>
                </a:lnTo>
                <a:lnTo>
                  <a:pt x="734" y="9"/>
                </a:lnTo>
                <a:lnTo>
                  <a:pt x="736" y="8"/>
                </a:lnTo>
                <a:lnTo>
                  <a:pt x="738" y="8"/>
                </a:lnTo>
                <a:lnTo>
                  <a:pt x="740" y="8"/>
                </a:lnTo>
                <a:lnTo>
                  <a:pt x="742" y="8"/>
                </a:lnTo>
                <a:lnTo>
                  <a:pt x="744" y="8"/>
                </a:lnTo>
                <a:lnTo>
                  <a:pt x="746" y="8"/>
                </a:lnTo>
                <a:lnTo>
                  <a:pt x="748" y="7"/>
                </a:lnTo>
                <a:lnTo>
                  <a:pt x="750" y="7"/>
                </a:lnTo>
                <a:lnTo>
                  <a:pt x="752" y="7"/>
                </a:lnTo>
                <a:lnTo>
                  <a:pt x="754" y="7"/>
                </a:lnTo>
                <a:lnTo>
                  <a:pt x="756" y="7"/>
                </a:lnTo>
                <a:lnTo>
                  <a:pt x="758" y="7"/>
                </a:lnTo>
                <a:lnTo>
                  <a:pt x="760" y="7"/>
                </a:lnTo>
                <a:lnTo>
                  <a:pt x="762" y="6"/>
                </a:lnTo>
                <a:lnTo>
                  <a:pt x="764" y="6"/>
                </a:lnTo>
                <a:lnTo>
                  <a:pt x="766" y="6"/>
                </a:lnTo>
                <a:lnTo>
                  <a:pt x="768" y="6"/>
                </a:lnTo>
                <a:lnTo>
                  <a:pt x="770" y="6"/>
                </a:lnTo>
                <a:lnTo>
                  <a:pt x="772" y="6"/>
                </a:lnTo>
                <a:lnTo>
                  <a:pt x="774" y="5"/>
                </a:lnTo>
                <a:lnTo>
                  <a:pt x="776" y="5"/>
                </a:lnTo>
                <a:lnTo>
                  <a:pt x="778" y="5"/>
                </a:lnTo>
                <a:lnTo>
                  <a:pt x="780" y="5"/>
                </a:lnTo>
                <a:lnTo>
                  <a:pt x="782" y="5"/>
                </a:lnTo>
                <a:lnTo>
                  <a:pt x="784" y="5"/>
                </a:lnTo>
                <a:lnTo>
                  <a:pt x="786" y="4"/>
                </a:lnTo>
                <a:lnTo>
                  <a:pt x="788" y="4"/>
                </a:lnTo>
                <a:lnTo>
                  <a:pt x="790" y="4"/>
                </a:lnTo>
                <a:lnTo>
                  <a:pt x="792" y="4"/>
                </a:lnTo>
                <a:lnTo>
                  <a:pt x="794" y="4"/>
                </a:lnTo>
                <a:lnTo>
                  <a:pt x="796" y="4"/>
                </a:lnTo>
                <a:lnTo>
                  <a:pt x="798" y="4"/>
                </a:lnTo>
                <a:lnTo>
                  <a:pt x="800" y="3"/>
                </a:lnTo>
                <a:lnTo>
                  <a:pt x="802" y="3"/>
                </a:lnTo>
                <a:lnTo>
                  <a:pt x="804" y="3"/>
                </a:lnTo>
                <a:lnTo>
                  <a:pt x="806" y="3"/>
                </a:lnTo>
                <a:lnTo>
                  <a:pt x="808" y="3"/>
                </a:lnTo>
                <a:lnTo>
                  <a:pt x="810" y="3"/>
                </a:lnTo>
                <a:lnTo>
                  <a:pt x="812" y="2"/>
                </a:lnTo>
                <a:lnTo>
                  <a:pt x="814" y="2"/>
                </a:lnTo>
                <a:lnTo>
                  <a:pt x="816" y="2"/>
                </a:lnTo>
                <a:lnTo>
                  <a:pt x="818" y="2"/>
                </a:lnTo>
                <a:lnTo>
                  <a:pt x="820" y="2"/>
                </a:lnTo>
                <a:lnTo>
                  <a:pt x="822" y="2"/>
                </a:lnTo>
                <a:lnTo>
                  <a:pt x="824" y="2"/>
                </a:lnTo>
                <a:lnTo>
                  <a:pt x="826" y="1"/>
                </a:lnTo>
                <a:lnTo>
                  <a:pt x="828" y="1"/>
                </a:lnTo>
                <a:lnTo>
                  <a:pt x="830" y="1"/>
                </a:lnTo>
                <a:lnTo>
                  <a:pt x="832" y="1"/>
                </a:lnTo>
                <a:lnTo>
                  <a:pt x="834" y="1"/>
                </a:lnTo>
                <a:lnTo>
                  <a:pt x="836" y="1"/>
                </a:lnTo>
                <a:lnTo>
                  <a:pt x="838" y="1"/>
                </a:lnTo>
                <a:lnTo>
                  <a:pt x="840" y="0"/>
                </a:lnTo>
                <a:lnTo>
                  <a:pt x="842" y="0"/>
                </a:lnTo>
                <a:lnTo>
                  <a:pt x="844" y="0"/>
                </a:lnTo>
                <a:lnTo>
                  <a:pt x="845" y="0"/>
                </a:lnTo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7" name="Group 245"/>
          <p:cNvGrpSpPr>
            <a:grpSpLocks/>
          </p:cNvGrpSpPr>
          <p:nvPr/>
        </p:nvGrpSpPr>
        <p:grpSpPr bwMode="auto">
          <a:xfrm>
            <a:off x="6419850" y="5786439"/>
            <a:ext cx="2566988" cy="269875"/>
            <a:chOff x="4895851" y="3479800"/>
            <a:chExt cx="2566987" cy="2576513"/>
          </a:xfrm>
        </p:grpSpPr>
        <p:sp>
          <p:nvSpPr>
            <p:cNvPr id="8238" name="Freeform 133"/>
            <p:cNvSpPr>
              <a:spLocks/>
            </p:cNvSpPr>
            <p:nvPr/>
          </p:nvSpPr>
          <p:spPr bwMode="auto">
            <a:xfrm>
              <a:off x="4913313" y="3479800"/>
              <a:ext cx="2549525" cy="2366963"/>
            </a:xfrm>
            <a:custGeom>
              <a:avLst/>
              <a:gdLst>
                <a:gd name="T0" fmla="*/ 2147483647 w 845"/>
                <a:gd name="T1" fmla="*/ 2147483647 h 349"/>
                <a:gd name="T2" fmla="*/ 2147483647 w 845"/>
                <a:gd name="T3" fmla="*/ 2147483647 h 349"/>
                <a:gd name="T4" fmla="*/ 2147483647 w 845"/>
                <a:gd name="T5" fmla="*/ 2147483647 h 349"/>
                <a:gd name="T6" fmla="*/ 2147483647 w 845"/>
                <a:gd name="T7" fmla="*/ 2147483647 h 349"/>
                <a:gd name="T8" fmla="*/ 2147483647 w 845"/>
                <a:gd name="T9" fmla="*/ 2147483647 h 349"/>
                <a:gd name="T10" fmla="*/ 2147483647 w 845"/>
                <a:gd name="T11" fmla="*/ 2147483647 h 349"/>
                <a:gd name="T12" fmla="*/ 2147483647 w 845"/>
                <a:gd name="T13" fmla="*/ 2147483647 h 349"/>
                <a:gd name="T14" fmla="*/ 2147483647 w 845"/>
                <a:gd name="T15" fmla="*/ 2147483647 h 349"/>
                <a:gd name="T16" fmla="*/ 2147483647 w 845"/>
                <a:gd name="T17" fmla="*/ 2147483647 h 349"/>
                <a:gd name="T18" fmla="*/ 2147483647 w 845"/>
                <a:gd name="T19" fmla="*/ 2147483647 h 349"/>
                <a:gd name="T20" fmla="*/ 2147483647 w 845"/>
                <a:gd name="T21" fmla="*/ 2147483647 h 349"/>
                <a:gd name="T22" fmla="*/ 2147483647 w 845"/>
                <a:gd name="T23" fmla="*/ 2147483647 h 349"/>
                <a:gd name="T24" fmla="*/ 2147483647 w 845"/>
                <a:gd name="T25" fmla="*/ 2147483647 h 349"/>
                <a:gd name="T26" fmla="*/ 2147483647 w 845"/>
                <a:gd name="T27" fmla="*/ 2147483647 h 349"/>
                <a:gd name="T28" fmla="*/ 2147483647 w 845"/>
                <a:gd name="T29" fmla="*/ 2147483647 h 349"/>
                <a:gd name="T30" fmla="*/ 2147483647 w 845"/>
                <a:gd name="T31" fmla="*/ 2147483647 h 349"/>
                <a:gd name="T32" fmla="*/ 2147483647 w 845"/>
                <a:gd name="T33" fmla="*/ 2147483647 h 349"/>
                <a:gd name="T34" fmla="*/ 2147483647 w 845"/>
                <a:gd name="T35" fmla="*/ 2147483647 h 349"/>
                <a:gd name="T36" fmla="*/ 2147483647 w 845"/>
                <a:gd name="T37" fmla="*/ 2147483647 h 349"/>
                <a:gd name="T38" fmla="*/ 2147483647 w 845"/>
                <a:gd name="T39" fmla="*/ 2147483647 h 349"/>
                <a:gd name="T40" fmla="*/ 2147483647 w 845"/>
                <a:gd name="T41" fmla="*/ 2147483647 h 349"/>
                <a:gd name="T42" fmla="*/ 2147483647 w 845"/>
                <a:gd name="T43" fmla="*/ 2147483647 h 349"/>
                <a:gd name="T44" fmla="*/ 2147483647 w 845"/>
                <a:gd name="T45" fmla="*/ 2147483647 h 349"/>
                <a:gd name="T46" fmla="*/ 2147483647 w 845"/>
                <a:gd name="T47" fmla="*/ 2147483647 h 349"/>
                <a:gd name="T48" fmla="*/ 2147483647 w 845"/>
                <a:gd name="T49" fmla="*/ 2147483647 h 349"/>
                <a:gd name="T50" fmla="*/ 2147483647 w 845"/>
                <a:gd name="T51" fmla="*/ 2147483647 h 349"/>
                <a:gd name="T52" fmla="*/ 2147483647 w 845"/>
                <a:gd name="T53" fmla="*/ 2147483647 h 349"/>
                <a:gd name="T54" fmla="*/ 2147483647 w 845"/>
                <a:gd name="T55" fmla="*/ 2147483647 h 349"/>
                <a:gd name="T56" fmla="*/ 2147483647 w 845"/>
                <a:gd name="T57" fmla="*/ 2147483647 h 349"/>
                <a:gd name="T58" fmla="*/ 2147483647 w 845"/>
                <a:gd name="T59" fmla="*/ 2147483647 h 349"/>
                <a:gd name="T60" fmla="*/ 2147483647 w 845"/>
                <a:gd name="T61" fmla="*/ 2147483647 h 349"/>
                <a:gd name="T62" fmla="*/ 2147483647 w 845"/>
                <a:gd name="T63" fmla="*/ 2147483647 h 349"/>
                <a:gd name="T64" fmla="*/ 2147483647 w 845"/>
                <a:gd name="T65" fmla="*/ 2147483647 h 349"/>
                <a:gd name="T66" fmla="*/ 2147483647 w 845"/>
                <a:gd name="T67" fmla="*/ 2147483647 h 349"/>
                <a:gd name="T68" fmla="*/ 2147483647 w 845"/>
                <a:gd name="T69" fmla="*/ 2147483647 h 349"/>
                <a:gd name="T70" fmla="*/ 2147483647 w 845"/>
                <a:gd name="T71" fmla="*/ 2147483647 h 349"/>
                <a:gd name="T72" fmla="*/ 2147483647 w 845"/>
                <a:gd name="T73" fmla="*/ 2147483647 h 349"/>
                <a:gd name="T74" fmla="*/ 2147483647 w 845"/>
                <a:gd name="T75" fmla="*/ 2147483647 h 349"/>
                <a:gd name="T76" fmla="*/ 2147483647 w 845"/>
                <a:gd name="T77" fmla="*/ 2147483647 h 349"/>
                <a:gd name="T78" fmla="*/ 2147483647 w 845"/>
                <a:gd name="T79" fmla="*/ 2147483647 h 349"/>
                <a:gd name="T80" fmla="*/ 2147483647 w 845"/>
                <a:gd name="T81" fmla="*/ 2147483647 h 349"/>
                <a:gd name="T82" fmla="*/ 2147483647 w 845"/>
                <a:gd name="T83" fmla="*/ 2147483647 h 349"/>
                <a:gd name="T84" fmla="*/ 2147483647 w 845"/>
                <a:gd name="T85" fmla="*/ 2147483647 h 349"/>
                <a:gd name="T86" fmla="*/ 2147483647 w 845"/>
                <a:gd name="T87" fmla="*/ 2147483647 h 349"/>
                <a:gd name="T88" fmla="*/ 2147483647 w 845"/>
                <a:gd name="T89" fmla="*/ 2147483647 h 349"/>
                <a:gd name="T90" fmla="*/ 2147483647 w 845"/>
                <a:gd name="T91" fmla="*/ 2147483647 h 349"/>
                <a:gd name="T92" fmla="*/ 2147483647 w 845"/>
                <a:gd name="T93" fmla="*/ 2147483647 h 349"/>
                <a:gd name="T94" fmla="*/ 2147483647 w 845"/>
                <a:gd name="T95" fmla="*/ 2147483647 h 349"/>
                <a:gd name="T96" fmla="*/ 2147483647 w 845"/>
                <a:gd name="T97" fmla="*/ 2147483647 h 349"/>
                <a:gd name="T98" fmla="*/ 2147483647 w 845"/>
                <a:gd name="T99" fmla="*/ 2147483647 h 349"/>
                <a:gd name="T100" fmla="*/ 2147483647 w 845"/>
                <a:gd name="T101" fmla="*/ 2147483647 h 349"/>
                <a:gd name="T102" fmla="*/ 2147483647 w 845"/>
                <a:gd name="T103" fmla="*/ 2147483647 h 349"/>
                <a:gd name="T104" fmla="*/ 2147483647 w 845"/>
                <a:gd name="T105" fmla="*/ 2147483647 h 349"/>
                <a:gd name="T106" fmla="*/ 2147483647 w 845"/>
                <a:gd name="T107" fmla="*/ 2147483647 h 349"/>
                <a:gd name="T108" fmla="*/ 2147483647 w 845"/>
                <a:gd name="T109" fmla="*/ 2147483647 h 349"/>
                <a:gd name="T110" fmla="*/ 2147483647 w 845"/>
                <a:gd name="T111" fmla="*/ 2147483647 h 349"/>
                <a:gd name="T112" fmla="*/ 2147483647 w 845"/>
                <a:gd name="T113" fmla="*/ 2147483647 h 349"/>
                <a:gd name="T114" fmla="*/ 2147483647 w 845"/>
                <a:gd name="T115" fmla="*/ 2147483647 h 349"/>
                <a:gd name="T116" fmla="*/ 2147483647 w 845"/>
                <a:gd name="T117" fmla="*/ 2147483647 h 349"/>
                <a:gd name="T118" fmla="*/ 2147483647 w 845"/>
                <a:gd name="T119" fmla="*/ 2147483647 h 3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349"/>
                <a:gd name="T182" fmla="*/ 845 w 845"/>
                <a:gd name="T183" fmla="*/ 349 h 34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349">
                  <a:moveTo>
                    <a:pt x="0" y="349"/>
                  </a:moveTo>
                  <a:lnTo>
                    <a:pt x="2" y="344"/>
                  </a:lnTo>
                  <a:lnTo>
                    <a:pt x="4" y="340"/>
                  </a:lnTo>
                  <a:lnTo>
                    <a:pt x="6" y="336"/>
                  </a:lnTo>
                  <a:lnTo>
                    <a:pt x="8" y="332"/>
                  </a:lnTo>
                  <a:lnTo>
                    <a:pt x="10" y="329"/>
                  </a:lnTo>
                  <a:lnTo>
                    <a:pt x="12" y="325"/>
                  </a:lnTo>
                  <a:lnTo>
                    <a:pt x="14" y="323"/>
                  </a:lnTo>
                  <a:lnTo>
                    <a:pt x="16" y="320"/>
                  </a:lnTo>
                  <a:lnTo>
                    <a:pt x="18" y="317"/>
                  </a:lnTo>
                  <a:lnTo>
                    <a:pt x="20" y="314"/>
                  </a:lnTo>
                  <a:lnTo>
                    <a:pt x="22" y="312"/>
                  </a:lnTo>
                  <a:lnTo>
                    <a:pt x="24" y="309"/>
                  </a:lnTo>
                  <a:lnTo>
                    <a:pt x="26" y="307"/>
                  </a:lnTo>
                  <a:lnTo>
                    <a:pt x="28" y="305"/>
                  </a:lnTo>
                  <a:lnTo>
                    <a:pt x="30" y="303"/>
                  </a:lnTo>
                  <a:lnTo>
                    <a:pt x="32" y="300"/>
                  </a:lnTo>
                  <a:lnTo>
                    <a:pt x="34" y="298"/>
                  </a:lnTo>
                  <a:lnTo>
                    <a:pt x="36" y="296"/>
                  </a:lnTo>
                  <a:lnTo>
                    <a:pt x="38" y="294"/>
                  </a:lnTo>
                  <a:lnTo>
                    <a:pt x="40" y="292"/>
                  </a:lnTo>
                  <a:lnTo>
                    <a:pt x="42" y="290"/>
                  </a:lnTo>
                  <a:lnTo>
                    <a:pt x="44" y="289"/>
                  </a:lnTo>
                  <a:lnTo>
                    <a:pt x="46" y="287"/>
                  </a:lnTo>
                  <a:lnTo>
                    <a:pt x="48" y="285"/>
                  </a:lnTo>
                  <a:lnTo>
                    <a:pt x="50" y="283"/>
                  </a:lnTo>
                  <a:lnTo>
                    <a:pt x="52" y="282"/>
                  </a:lnTo>
                  <a:lnTo>
                    <a:pt x="54" y="280"/>
                  </a:lnTo>
                  <a:lnTo>
                    <a:pt x="56" y="278"/>
                  </a:lnTo>
                  <a:lnTo>
                    <a:pt x="58" y="276"/>
                  </a:lnTo>
                  <a:lnTo>
                    <a:pt x="60" y="275"/>
                  </a:lnTo>
                  <a:lnTo>
                    <a:pt x="62" y="273"/>
                  </a:lnTo>
                  <a:lnTo>
                    <a:pt x="64" y="272"/>
                  </a:lnTo>
                  <a:lnTo>
                    <a:pt x="66" y="270"/>
                  </a:lnTo>
                  <a:lnTo>
                    <a:pt x="68" y="269"/>
                  </a:lnTo>
                  <a:lnTo>
                    <a:pt x="70" y="267"/>
                  </a:lnTo>
                  <a:lnTo>
                    <a:pt x="72" y="266"/>
                  </a:lnTo>
                  <a:lnTo>
                    <a:pt x="74" y="264"/>
                  </a:lnTo>
                  <a:lnTo>
                    <a:pt x="76" y="263"/>
                  </a:lnTo>
                  <a:lnTo>
                    <a:pt x="78" y="261"/>
                  </a:lnTo>
                  <a:lnTo>
                    <a:pt x="80" y="260"/>
                  </a:lnTo>
                  <a:lnTo>
                    <a:pt x="82" y="258"/>
                  </a:lnTo>
                  <a:lnTo>
                    <a:pt x="84" y="257"/>
                  </a:lnTo>
                  <a:lnTo>
                    <a:pt x="86" y="256"/>
                  </a:lnTo>
                  <a:lnTo>
                    <a:pt x="88" y="254"/>
                  </a:lnTo>
                  <a:lnTo>
                    <a:pt x="90" y="253"/>
                  </a:lnTo>
                  <a:lnTo>
                    <a:pt x="92" y="252"/>
                  </a:lnTo>
                  <a:lnTo>
                    <a:pt x="94" y="250"/>
                  </a:lnTo>
                  <a:lnTo>
                    <a:pt x="96" y="249"/>
                  </a:lnTo>
                  <a:lnTo>
                    <a:pt x="98" y="248"/>
                  </a:lnTo>
                  <a:lnTo>
                    <a:pt x="100" y="247"/>
                  </a:lnTo>
                  <a:lnTo>
                    <a:pt x="102" y="245"/>
                  </a:lnTo>
                  <a:lnTo>
                    <a:pt x="104" y="244"/>
                  </a:lnTo>
                  <a:lnTo>
                    <a:pt x="106" y="243"/>
                  </a:lnTo>
                  <a:lnTo>
                    <a:pt x="108" y="242"/>
                  </a:lnTo>
                  <a:lnTo>
                    <a:pt x="110" y="240"/>
                  </a:lnTo>
                  <a:lnTo>
                    <a:pt x="112" y="239"/>
                  </a:lnTo>
                  <a:lnTo>
                    <a:pt x="114" y="238"/>
                  </a:lnTo>
                  <a:lnTo>
                    <a:pt x="116" y="237"/>
                  </a:lnTo>
                  <a:lnTo>
                    <a:pt x="118" y="236"/>
                  </a:lnTo>
                  <a:lnTo>
                    <a:pt x="120" y="234"/>
                  </a:lnTo>
                  <a:lnTo>
                    <a:pt x="122" y="233"/>
                  </a:lnTo>
                  <a:lnTo>
                    <a:pt x="124" y="232"/>
                  </a:lnTo>
                  <a:lnTo>
                    <a:pt x="126" y="231"/>
                  </a:lnTo>
                  <a:lnTo>
                    <a:pt x="128" y="230"/>
                  </a:lnTo>
                  <a:lnTo>
                    <a:pt x="130" y="229"/>
                  </a:lnTo>
                  <a:lnTo>
                    <a:pt x="132" y="228"/>
                  </a:lnTo>
                  <a:lnTo>
                    <a:pt x="134" y="227"/>
                  </a:lnTo>
                  <a:lnTo>
                    <a:pt x="136" y="225"/>
                  </a:lnTo>
                  <a:lnTo>
                    <a:pt x="138" y="224"/>
                  </a:lnTo>
                  <a:lnTo>
                    <a:pt x="140" y="223"/>
                  </a:lnTo>
                  <a:lnTo>
                    <a:pt x="142" y="222"/>
                  </a:lnTo>
                  <a:lnTo>
                    <a:pt x="144" y="221"/>
                  </a:lnTo>
                  <a:lnTo>
                    <a:pt x="146" y="220"/>
                  </a:lnTo>
                  <a:lnTo>
                    <a:pt x="148" y="219"/>
                  </a:lnTo>
                  <a:lnTo>
                    <a:pt x="150" y="218"/>
                  </a:lnTo>
                  <a:lnTo>
                    <a:pt x="152" y="217"/>
                  </a:lnTo>
                  <a:lnTo>
                    <a:pt x="154" y="216"/>
                  </a:lnTo>
                  <a:lnTo>
                    <a:pt x="156" y="215"/>
                  </a:lnTo>
                  <a:lnTo>
                    <a:pt x="158" y="214"/>
                  </a:lnTo>
                  <a:lnTo>
                    <a:pt x="160" y="213"/>
                  </a:lnTo>
                  <a:lnTo>
                    <a:pt x="162" y="212"/>
                  </a:lnTo>
                  <a:lnTo>
                    <a:pt x="164" y="211"/>
                  </a:lnTo>
                  <a:lnTo>
                    <a:pt x="166" y="210"/>
                  </a:lnTo>
                  <a:lnTo>
                    <a:pt x="168" y="209"/>
                  </a:lnTo>
                  <a:lnTo>
                    <a:pt x="170" y="208"/>
                  </a:lnTo>
                  <a:lnTo>
                    <a:pt x="172" y="207"/>
                  </a:lnTo>
                  <a:lnTo>
                    <a:pt x="174" y="206"/>
                  </a:lnTo>
                  <a:lnTo>
                    <a:pt x="176" y="205"/>
                  </a:lnTo>
                  <a:lnTo>
                    <a:pt x="178" y="204"/>
                  </a:lnTo>
                  <a:lnTo>
                    <a:pt x="180" y="203"/>
                  </a:lnTo>
                  <a:lnTo>
                    <a:pt x="182" y="202"/>
                  </a:lnTo>
                  <a:lnTo>
                    <a:pt x="184" y="201"/>
                  </a:lnTo>
                  <a:lnTo>
                    <a:pt x="186" y="200"/>
                  </a:lnTo>
                  <a:lnTo>
                    <a:pt x="188" y="199"/>
                  </a:lnTo>
                  <a:lnTo>
                    <a:pt x="190" y="198"/>
                  </a:lnTo>
                  <a:lnTo>
                    <a:pt x="192" y="197"/>
                  </a:lnTo>
                  <a:lnTo>
                    <a:pt x="194" y="196"/>
                  </a:lnTo>
                  <a:lnTo>
                    <a:pt x="196" y="195"/>
                  </a:lnTo>
                  <a:lnTo>
                    <a:pt x="198" y="195"/>
                  </a:lnTo>
                  <a:lnTo>
                    <a:pt x="200" y="194"/>
                  </a:lnTo>
                  <a:lnTo>
                    <a:pt x="202" y="193"/>
                  </a:lnTo>
                  <a:lnTo>
                    <a:pt x="204" y="192"/>
                  </a:lnTo>
                  <a:lnTo>
                    <a:pt x="206" y="191"/>
                  </a:lnTo>
                  <a:lnTo>
                    <a:pt x="208" y="190"/>
                  </a:lnTo>
                  <a:lnTo>
                    <a:pt x="210" y="189"/>
                  </a:lnTo>
                  <a:lnTo>
                    <a:pt x="212" y="188"/>
                  </a:lnTo>
                  <a:lnTo>
                    <a:pt x="214" y="187"/>
                  </a:lnTo>
                  <a:lnTo>
                    <a:pt x="216" y="186"/>
                  </a:lnTo>
                  <a:lnTo>
                    <a:pt x="218" y="186"/>
                  </a:lnTo>
                  <a:lnTo>
                    <a:pt x="220" y="185"/>
                  </a:lnTo>
                  <a:lnTo>
                    <a:pt x="222" y="184"/>
                  </a:lnTo>
                  <a:lnTo>
                    <a:pt x="224" y="183"/>
                  </a:lnTo>
                  <a:lnTo>
                    <a:pt x="226" y="182"/>
                  </a:lnTo>
                  <a:lnTo>
                    <a:pt x="228" y="181"/>
                  </a:lnTo>
                  <a:lnTo>
                    <a:pt x="230" y="180"/>
                  </a:lnTo>
                  <a:lnTo>
                    <a:pt x="232" y="180"/>
                  </a:lnTo>
                  <a:lnTo>
                    <a:pt x="234" y="179"/>
                  </a:lnTo>
                  <a:lnTo>
                    <a:pt x="236" y="178"/>
                  </a:lnTo>
                  <a:lnTo>
                    <a:pt x="238" y="177"/>
                  </a:lnTo>
                  <a:lnTo>
                    <a:pt x="240" y="176"/>
                  </a:lnTo>
                  <a:lnTo>
                    <a:pt x="242" y="175"/>
                  </a:lnTo>
                  <a:lnTo>
                    <a:pt x="244" y="175"/>
                  </a:lnTo>
                  <a:lnTo>
                    <a:pt x="246" y="174"/>
                  </a:lnTo>
                  <a:lnTo>
                    <a:pt x="248" y="173"/>
                  </a:lnTo>
                  <a:lnTo>
                    <a:pt x="250" y="172"/>
                  </a:lnTo>
                  <a:lnTo>
                    <a:pt x="252" y="171"/>
                  </a:lnTo>
                  <a:lnTo>
                    <a:pt x="254" y="171"/>
                  </a:lnTo>
                  <a:lnTo>
                    <a:pt x="256" y="170"/>
                  </a:lnTo>
                  <a:lnTo>
                    <a:pt x="258" y="169"/>
                  </a:lnTo>
                  <a:lnTo>
                    <a:pt x="260" y="168"/>
                  </a:lnTo>
                  <a:lnTo>
                    <a:pt x="262" y="167"/>
                  </a:lnTo>
                  <a:lnTo>
                    <a:pt x="264" y="167"/>
                  </a:lnTo>
                  <a:lnTo>
                    <a:pt x="266" y="166"/>
                  </a:lnTo>
                  <a:lnTo>
                    <a:pt x="268" y="165"/>
                  </a:lnTo>
                  <a:lnTo>
                    <a:pt x="270" y="164"/>
                  </a:lnTo>
                  <a:lnTo>
                    <a:pt x="272" y="163"/>
                  </a:lnTo>
                  <a:lnTo>
                    <a:pt x="274" y="163"/>
                  </a:lnTo>
                  <a:lnTo>
                    <a:pt x="276" y="162"/>
                  </a:lnTo>
                  <a:lnTo>
                    <a:pt x="278" y="161"/>
                  </a:lnTo>
                  <a:lnTo>
                    <a:pt x="280" y="160"/>
                  </a:lnTo>
                  <a:lnTo>
                    <a:pt x="282" y="159"/>
                  </a:lnTo>
                  <a:lnTo>
                    <a:pt x="284" y="159"/>
                  </a:lnTo>
                  <a:lnTo>
                    <a:pt x="286" y="158"/>
                  </a:lnTo>
                  <a:lnTo>
                    <a:pt x="288" y="157"/>
                  </a:lnTo>
                  <a:lnTo>
                    <a:pt x="290" y="156"/>
                  </a:lnTo>
                  <a:lnTo>
                    <a:pt x="292" y="156"/>
                  </a:lnTo>
                  <a:lnTo>
                    <a:pt x="294" y="155"/>
                  </a:lnTo>
                  <a:lnTo>
                    <a:pt x="296" y="154"/>
                  </a:lnTo>
                  <a:lnTo>
                    <a:pt x="298" y="153"/>
                  </a:lnTo>
                  <a:lnTo>
                    <a:pt x="300" y="153"/>
                  </a:lnTo>
                  <a:lnTo>
                    <a:pt x="302" y="152"/>
                  </a:lnTo>
                  <a:lnTo>
                    <a:pt x="304" y="151"/>
                  </a:lnTo>
                  <a:lnTo>
                    <a:pt x="306" y="150"/>
                  </a:lnTo>
                  <a:lnTo>
                    <a:pt x="308" y="150"/>
                  </a:lnTo>
                  <a:lnTo>
                    <a:pt x="310" y="149"/>
                  </a:lnTo>
                  <a:lnTo>
                    <a:pt x="312" y="148"/>
                  </a:lnTo>
                  <a:lnTo>
                    <a:pt x="314" y="148"/>
                  </a:lnTo>
                  <a:lnTo>
                    <a:pt x="316" y="147"/>
                  </a:lnTo>
                  <a:lnTo>
                    <a:pt x="318" y="146"/>
                  </a:lnTo>
                  <a:lnTo>
                    <a:pt x="320" y="145"/>
                  </a:lnTo>
                  <a:lnTo>
                    <a:pt x="322" y="145"/>
                  </a:lnTo>
                  <a:lnTo>
                    <a:pt x="324" y="144"/>
                  </a:lnTo>
                  <a:lnTo>
                    <a:pt x="326" y="143"/>
                  </a:lnTo>
                  <a:lnTo>
                    <a:pt x="328" y="142"/>
                  </a:lnTo>
                  <a:lnTo>
                    <a:pt x="330" y="142"/>
                  </a:lnTo>
                  <a:lnTo>
                    <a:pt x="332" y="141"/>
                  </a:lnTo>
                  <a:lnTo>
                    <a:pt x="334" y="140"/>
                  </a:lnTo>
                  <a:lnTo>
                    <a:pt x="336" y="140"/>
                  </a:lnTo>
                  <a:lnTo>
                    <a:pt x="338" y="139"/>
                  </a:lnTo>
                  <a:lnTo>
                    <a:pt x="340" y="138"/>
                  </a:lnTo>
                  <a:lnTo>
                    <a:pt x="342" y="138"/>
                  </a:lnTo>
                  <a:lnTo>
                    <a:pt x="344" y="137"/>
                  </a:lnTo>
                  <a:lnTo>
                    <a:pt x="346" y="136"/>
                  </a:lnTo>
                  <a:lnTo>
                    <a:pt x="348" y="135"/>
                  </a:lnTo>
                  <a:lnTo>
                    <a:pt x="350" y="135"/>
                  </a:lnTo>
                  <a:lnTo>
                    <a:pt x="352" y="134"/>
                  </a:lnTo>
                  <a:lnTo>
                    <a:pt x="354" y="133"/>
                  </a:lnTo>
                  <a:lnTo>
                    <a:pt x="356" y="133"/>
                  </a:lnTo>
                  <a:lnTo>
                    <a:pt x="358" y="132"/>
                  </a:lnTo>
                  <a:lnTo>
                    <a:pt x="360" y="131"/>
                  </a:lnTo>
                  <a:lnTo>
                    <a:pt x="362" y="131"/>
                  </a:lnTo>
                  <a:lnTo>
                    <a:pt x="364" y="130"/>
                  </a:lnTo>
                  <a:lnTo>
                    <a:pt x="366" y="129"/>
                  </a:lnTo>
                  <a:lnTo>
                    <a:pt x="368" y="129"/>
                  </a:lnTo>
                  <a:lnTo>
                    <a:pt x="370" y="128"/>
                  </a:lnTo>
                  <a:lnTo>
                    <a:pt x="372" y="127"/>
                  </a:lnTo>
                  <a:lnTo>
                    <a:pt x="374" y="127"/>
                  </a:lnTo>
                  <a:lnTo>
                    <a:pt x="376" y="126"/>
                  </a:lnTo>
                  <a:lnTo>
                    <a:pt x="378" y="125"/>
                  </a:lnTo>
                  <a:lnTo>
                    <a:pt x="380" y="125"/>
                  </a:lnTo>
                  <a:lnTo>
                    <a:pt x="382" y="124"/>
                  </a:lnTo>
                  <a:lnTo>
                    <a:pt x="384" y="123"/>
                  </a:lnTo>
                  <a:lnTo>
                    <a:pt x="386" y="123"/>
                  </a:lnTo>
                  <a:lnTo>
                    <a:pt x="388" y="122"/>
                  </a:lnTo>
                  <a:lnTo>
                    <a:pt x="390" y="121"/>
                  </a:lnTo>
                  <a:lnTo>
                    <a:pt x="392" y="121"/>
                  </a:lnTo>
                  <a:lnTo>
                    <a:pt x="394" y="120"/>
                  </a:lnTo>
                  <a:lnTo>
                    <a:pt x="396" y="119"/>
                  </a:lnTo>
                  <a:lnTo>
                    <a:pt x="398" y="119"/>
                  </a:lnTo>
                  <a:lnTo>
                    <a:pt x="400" y="118"/>
                  </a:lnTo>
                  <a:lnTo>
                    <a:pt x="402" y="117"/>
                  </a:lnTo>
                  <a:lnTo>
                    <a:pt x="404" y="117"/>
                  </a:lnTo>
                  <a:lnTo>
                    <a:pt x="406" y="116"/>
                  </a:lnTo>
                  <a:lnTo>
                    <a:pt x="408" y="115"/>
                  </a:lnTo>
                  <a:lnTo>
                    <a:pt x="410" y="115"/>
                  </a:lnTo>
                  <a:lnTo>
                    <a:pt x="412" y="114"/>
                  </a:lnTo>
                  <a:lnTo>
                    <a:pt x="414" y="114"/>
                  </a:lnTo>
                  <a:lnTo>
                    <a:pt x="416" y="113"/>
                  </a:lnTo>
                  <a:lnTo>
                    <a:pt x="418" y="112"/>
                  </a:lnTo>
                  <a:lnTo>
                    <a:pt x="420" y="112"/>
                  </a:lnTo>
                  <a:lnTo>
                    <a:pt x="422" y="111"/>
                  </a:lnTo>
                  <a:lnTo>
                    <a:pt x="424" y="110"/>
                  </a:lnTo>
                  <a:lnTo>
                    <a:pt x="426" y="110"/>
                  </a:lnTo>
                  <a:lnTo>
                    <a:pt x="428" y="109"/>
                  </a:lnTo>
                  <a:lnTo>
                    <a:pt x="430" y="108"/>
                  </a:lnTo>
                  <a:lnTo>
                    <a:pt x="432" y="108"/>
                  </a:lnTo>
                  <a:lnTo>
                    <a:pt x="434" y="107"/>
                  </a:lnTo>
                  <a:lnTo>
                    <a:pt x="436" y="107"/>
                  </a:lnTo>
                  <a:lnTo>
                    <a:pt x="438" y="106"/>
                  </a:lnTo>
                  <a:lnTo>
                    <a:pt x="440" y="105"/>
                  </a:lnTo>
                  <a:lnTo>
                    <a:pt x="442" y="105"/>
                  </a:lnTo>
                  <a:lnTo>
                    <a:pt x="444" y="104"/>
                  </a:lnTo>
                  <a:lnTo>
                    <a:pt x="446" y="104"/>
                  </a:lnTo>
                  <a:lnTo>
                    <a:pt x="448" y="103"/>
                  </a:lnTo>
                  <a:lnTo>
                    <a:pt x="450" y="102"/>
                  </a:lnTo>
                  <a:lnTo>
                    <a:pt x="452" y="102"/>
                  </a:lnTo>
                  <a:lnTo>
                    <a:pt x="454" y="101"/>
                  </a:lnTo>
                  <a:lnTo>
                    <a:pt x="456" y="100"/>
                  </a:lnTo>
                  <a:lnTo>
                    <a:pt x="458" y="100"/>
                  </a:lnTo>
                  <a:lnTo>
                    <a:pt x="460" y="99"/>
                  </a:lnTo>
                  <a:lnTo>
                    <a:pt x="462" y="99"/>
                  </a:lnTo>
                  <a:lnTo>
                    <a:pt x="464" y="98"/>
                  </a:lnTo>
                  <a:lnTo>
                    <a:pt x="466" y="97"/>
                  </a:lnTo>
                  <a:lnTo>
                    <a:pt x="468" y="97"/>
                  </a:lnTo>
                  <a:lnTo>
                    <a:pt x="470" y="96"/>
                  </a:lnTo>
                  <a:lnTo>
                    <a:pt x="472" y="96"/>
                  </a:lnTo>
                  <a:lnTo>
                    <a:pt x="474" y="95"/>
                  </a:lnTo>
                  <a:lnTo>
                    <a:pt x="476" y="94"/>
                  </a:lnTo>
                  <a:lnTo>
                    <a:pt x="478" y="94"/>
                  </a:lnTo>
                  <a:lnTo>
                    <a:pt x="480" y="93"/>
                  </a:lnTo>
                  <a:lnTo>
                    <a:pt x="482" y="93"/>
                  </a:lnTo>
                  <a:lnTo>
                    <a:pt x="484" y="92"/>
                  </a:lnTo>
                  <a:lnTo>
                    <a:pt x="486" y="92"/>
                  </a:lnTo>
                  <a:lnTo>
                    <a:pt x="488" y="91"/>
                  </a:lnTo>
                  <a:lnTo>
                    <a:pt x="490" y="90"/>
                  </a:lnTo>
                  <a:lnTo>
                    <a:pt x="492" y="90"/>
                  </a:lnTo>
                  <a:lnTo>
                    <a:pt x="494" y="89"/>
                  </a:lnTo>
                  <a:lnTo>
                    <a:pt x="496" y="89"/>
                  </a:lnTo>
                  <a:lnTo>
                    <a:pt x="498" y="88"/>
                  </a:lnTo>
                  <a:lnTo>
                    <a:pt x="500" y="87"/>
                  </a:lnTo>
                  <a:lnTo>
                    <a:pt x="502" y="87"/>
                  </a:lnTo>
                  <a:lnTo>
                    <a:pt x="504" y="86"/>
                  </a:lnTo>
                  <a:lnTo>
                    <a:pt x="506" y="86"/>
                  </a:lnTo>
                  <a:lnTo>
                    <a:pt x="508" y="85"/>
                  </a:lnTo>
                  <a:lnTo>
                    <a:pt x="510" y="85"/>
                  </a:lnTo>
                  <a:lnTo>
                    <a:pt x="512" y="84"/>
                  </a:lnTo>
                  <a:lnTo>
                    <a:pt x="514" y="83"/>
                  </a:lnTo>
                  <a:lnTo>
                    <a:pt x="516" y="83"/>
                  </a:lnTo>
                  <a:lnTo>
                    <a:pt x="518" y="82"/>
                  </a:lnTo>
                  <a:lnTo>
                    <a:pt x="520" y="82"/>
                  </a:lnTo>
                  <a:lnTo>
                    <a:pt x="522" y="81"/>
                  </a:lnTo>
                  <a:lnTo>
                    <a:pt x="524" y="81"/>
                  </a:lnTo>
                  <a:lnTo>
                    <a:pt x="526" y="80"/>
                  </a:lnTo>
                  <a:lnTo>
                    <a:pt x="528" y="79"/>
                  </a:lnTo>
                  <a:lnTo>
                    <a:pt x="530" y="79"/>
                  </a:lnTo>
                  <a:lnTo>
                    <a:pt x="532" y="78"/>
                  </a:lnTo>
                  <a:lnTo>
                    <a:pt x="534" y="78"/>
                  </a:lnTo>
                  <a:lnTo>
                    <a:pt x="536" y="77"/>
                  </a:lnTo>
                  <a:lnTo>
                    <a:pt x="538" y="77"/>
                  </a:lnTo>
                  <a:lnTo>
                    <a:pt x="540" y="76"/>
                  </a:lnTo>
                  <a:lnTo>
                    <a:pt x="542" y="76"/>
                  </a:lnTo>
                  <a:lnTo>
                    <a:pt x="544" y="75"/>
                  </a:lnTo>
                  <a:lnTo>
                    <a:pt x="546" y="74"/>
                  </a:lnTo>
                  <a:lnTo>
                    <a:pt x="548" y="74"/>
                  </a:lnTo>
                  <a:lnTo>
                    <a:pt x="550" y="73"/>
                  </a:lnTo>
                  <a:lnTo>
                    <a:pt x="552" y="73"/>
                  </a:lnTo>
                  <a:lnTo>
                    <a:pt x="554" y="72"/>
                  </a:lnTo>
                  <a:lnTo>
                    <a:pt x="556" y="72"/>
                  </a:lnTo>
                  <a:lnTo>
                    <a:pt x="558" y="71"/>
                  </a:lnTo>
                  <a:lnTo>
                    <a:pt x="560" y="71"/>
                  </a:lnTo>
                  <a:lnTo>
                    <a:pt x="562" y="70"/>
                  </a:lnTo>
                  <a:lnTo>
                    <a:pt x="564" y="69"/>
                  </a:lnTo>
                  <a:lnTo>
                    <a:pt x="566" y="69"/>
                  </a:lnTo>
                  <a:lnTo>
                    <a:pt x="568" y="68"/>
                  </a:lnTo>
                  <a:lnTo>
                    <a:pt x="570" y="68"/>
                  </a:lnTo>
                  <a:lnTo>
                    <a:pt x="572" y="67"/>
                  </a:lnTo>
                  <a:lnTo>
                    <a:pt x="574" y="67"/>
                  </a:lnTo>
                  <a:lnTo>
                    <a:pt x="576" y="66"/>
                  </a:lnTo>
                  <a:lnTo>
                    <a:pt x="578" y="66"/>
                  </a:lnTo>
                  <a:lnTo>
                    <a:pt x="580" y="65"/>
                  </a:lnTo>
                  <a:lnTo>
                    <a:pt x="582" y="65"/>
                  </a:lnTo>
                  <a:lnTo>
                    <a:pt x="584" y="64"/>
                  </a:lnTo>
                  <a:lnTo>
                    <a:pt x="586" y="63"/>
                  </a:lnTo>
                  <a:lnTo>
                    <a:pt x="588" y="63"/>
                  </a:lnTo>
                  <a:lnTo>
                    <a:pt x="590" y="62"/>
                  </a:lnTo>
                  <a:lnTo>
                    <a:pt x="592" y="62"/>
                  </a:lnTo>
                  <a:lnTo>
                    <a:pt x="594" y="61"/>
                  </a:lnTo>
                  <a:lnTo>
                    <a:pt x="596" y="61"/>
                  </a:lnTo>
                  <a:lnTo>
                    <a:pt x="598" y="60"/>
                  </a:lnTo>
                  <a:lnTo>
                    <a:pt x="600" y="60"/>
                  </a:lnTo>
                  <a:lnTo>
                    <a:pt x="602" y="59"/>
                  </a:lnTo>
                  <a:lnTo>
                    <a:pt x="604" y="59"/>
                  </a:lnTo>
                  <a:lnTo>
                    <a:pt x="606" y="58"/>
                  </a:lnTo>
                  <a:lnTo>
                    <a:pt x="608" y="58"/>
                  </a:lnTo>
                  <a:lnTo>
                    <a:pt x="610" y="57"/>
                  </a:lnTo>
                  <a:lnTo>
                    <a:pt x="612" y="57"/>
                  </a:lnTo>
                  <a:lnTo>
                    <a:pt x="614" y="56"/>
                  </a:lnTo>
                  <a:lnTo>
                    <a:pt x="616" y="56"/>
                  </a:lnTo>
                  <a:lnTo>
                    <a:pt x="618" y="55"/>
                  </a:lnTo>
                  <a:lnTo>
                    <a:pt x="620" y="54"/>
                  </a:lnTo>
                  <a:lnTo>
                    <a:pt x="622" y="54"/>
                  </a:lnTo>
                  <a:lnTo>
                    <a:pt x="624" y="53"/>
                  </a:lnTo>
                  <a:lnTo>
                    <a:pt x="626" y="53"/>
                  </a:lnTo>
                  <a:lnTo>
                    <a:pt x="628" y="52"/>
                  </a:lnTo>
                  <a:lnTo>
                    <a:pt x="630" y="52"/>
                  </a:lnTo>
                  <a:lnTo>
                    <a:pt x="632" y="51"/>
                  </a:lnTo>
                  <a:lnTo>
                    <a:pt x="634" y="51"/>
                  </a:lnTo>
                  <a:lnTo>
                    <a:pt x="636" y="50"/>
                  </a:lnTo>
                  <a:lnTo>
                    <a:pt x="638" y="50"/>
                  </a:lnTo>
                  <a:lnTo>
                    <a:pt x="640" y="49"/>
                  </a:lnTo>
                  <a:lnTo>
                    <a:pt x="642" y="49"/>
                  </a:lnTo>
                  <a:lnTo>
                    <a:pt x="644" y="48"/>
                  </a:lnTo>
                  <a:lnTo>
                    <a:pt x="646" y="48"/>
                  </a:lnTo>
                  <a:lnTo>
                    <a:pt x="648" y="47"/>
                  </a:lnTo>
                  <a:lnTo>
                    <a:pt x="650" y="47"/>
                  </a:lnTo>
                  <a:lnTo>
                    <a:pt x="652" y="46"/>
                  </a:lnTo>
                  <a:lnTo>
                    <a:pt x="654" y="46"/>
                  </a:lnTo>
                  <a:lnTo>
                    <a:pt x="656" y="45"/>
                  </a:lnTo>
                  <a:lnTo>
                    <a:pt x="658" y="45"/>
                  </a:lnTo>
                  <a:lnTo>
                    <a:pt x="660" y="44"/>
                  </a:lnTo>
                  <a:lnTo>
                    <a:pt x="662" y="44"/>
                  </a:lnTo>
                  <a:lnTo>
                    <a:pt x="664" y="43"/>
                  </a:lnTo>
                  <a:lnTo>
                    <a:pt x="666" y="43"/>
                  </a:lnTo>
                  <a:lnTo>
                    <a:pt x="668" y="42"/>
                  </a:lnTo>
                  <a:lnTo>
                    <a:pt x="670" y="42"/>
                  </a:lnTo>
                  <a:lnTo>
                    <a:pt x="672" y="41"/>
                  </a:lnTo>
                  <a:lnTo>
                    <a:pt x="674" y="41"/>
                  </a:lnTo>
                  <a:lnTo>
                    <a:pt x="676" y="40"/>
                  </a:lnTo>
                  <a:lnTo>
                    <a:pt x="678" y="40"/>
                  </a:lnTo>
                  <a:lnTo>
                    <a:pt x="680" y="39"/>
                  </a:lnTo>
                  <a:lnTo>
                    <a:pt x="682" y="39"/>
                  </a:lnTo>
                  <a:lnTo>
                    <a:pt x="684" y="38"/>
                  </a:lnTo>
                  <a:lnTo>
                    <a:pt x="686" y="38"/>
                  </a:lnTo>
                  <a:lnTo>
                    <a:pt x="688" y="37"/>
                  </a:lnTo>
                  <a:lnTo>
                    <a:pt x="690" y="37"/>
                  </a:lnTo>
                  <a:lnTo>
                    <a:pt x="692" y="36"/>
                  </a:lnTo>
                  <a:lnTo>
                    <a:pt x="694" y="36"/>
                  </a:lnTo>
                  <a:lnTo>
                    <a:pt x="696" y="35"/>
                  </a:lnTo>
                  <a:lnTo>
                    <a:pt x="698" y="35"/>
                  </a:lnTo>
                  <a:lnTo>
                    <a:pt x="700" y="34"/>
                  </a:lnTo>
                  <a:lnTo>
                    <a:pt x="702" y="34"/>
                  </a:lnTo>
                  <a:lnTo>
                    <a:pt x="704" y="33"/>
                  </a:lnTo>
                  <a:lnTo>
                    <a:pt x="706" y="33"/>
                  </a:lnTo>
                  <a:lnTo>
                    <a:pt x="708" y="32"/>
                  </a:lnTo>
                  <a:lnTo>
                    <a:pt x="710" y="32"/>
                  </a:lnTo>
                  <a:lnTo>
                    <a:pt x="712" y="31"/>
                  </a:lnTo>
                  <a:lnTo>
                    <a:pt x="714" y="31"/>
                  </a:lnTo>
                  <a:lnTo>
                    <a:pt x="716" y="30"/>
                  </a:lnTo>
                  <a:lnTo>
                    <a:pt x="718" y="30"/>
                  </a:lnTo>
                  <a:lnTo>
                    <a:pt x="720" y="29"/>
                  </a:lnTo>
                  <a:lnTo>
                    <a:pt x="722" y="29"/>
                  </a:lnTo>
                  <a:lnTo>
                    <a:pt x="724" y="28"/>
                  </a:lnTo>
                  <a:lnTo>
                    <a:pt x="726" y="28"/>
                  </a:lnTo>
                  <a:lnTo>
                    <a:pt x="728" y="27"/>
                  </a:lnTo>
                  <a:lnTo>
                    <a:pt x="730" y="27"/>
                  </a:lnTo>
                  <a:lnTo>
                    <a:pt x="732" y="27"/>
                  </a:lnTo>
                  <a:lnTo>
                    <a:pt x="734" y="26"/>
                  </a:lnTo>
                  <a:lnTo>
                    <a:pt x="736" y="26"/>
                  </a:lnTo>
                  <a:lnTo>
                    <a:pt x="738" y="25"/>
                  </a:lnTo>
                  <a:lnTo>
                    <a:pt x="740" y="25"/>
                  </a:lnTo>
                  <a:lnTo>
                    <a:pt x="742" y="24"/>
                  </a:lnTo>
                  <a:lnTo>
                    <a:pt x="744" y="24"/>
                  </a:lnTo>
                  <a:lnTo>
                    <a:pt x="746" y="23"/>
                  </a:lnTo>
                  <a:lnTo>
                    <a:pt x="748" y="23"/>
                  </a:lnTo>
                  <a:lnTo>
                    <a:pt x="750" y="22"/>
                  </a:lnTo>
                  <a:lnTo>
                    <a:pt x="752" y="22"/>
                  </a:lnTo>
                  <a:lnTo>
                    <a:pt x="754" y="21"/>
                  </a:lnTo>
                  <a:lnTo>
                    <a:pt x="756" y="21"/>
                  </a:lnTo>
                  <a:lnTo>
                    <a:pt x="758" y="20"/>
                  </a:lnTo>
                  <a:lnTo>
                    <a:pt x="760" y="20"/>
                  </a:lnTo>
                  <a:lnTo>
                    <a:pt x="762" y="19"/>
                  </a:lnTo>
                  <a:lnTo>
                    <a:pt x="764" y="19"/>
                  </a:lnTo>
                  <a:lnTo>
                    <a:pt x="766" y="18"/>
                  </a:lnTo>
                  <a:lnTo>
                    <a:pt x="768" y="18"/>
                  </a:lnTo>
                  <a:lnTo>
                    <a:pt x="770" y="17"/>
                  </a:lnTo>
                  <a:lnTo>
                    <a:pt x="772" y="17"/>
                  </a:lnTo>
                  <a:lnTo>
                    <a:pt x="774" y="17"/>
                  </a:lnTo>
                  <a:lnTo>
                    <a:pt x="776" y="16"/>
                  </a:lnTo>
                  <a:lnTo>
                    <a:pt x="778" y="16"/>
                  </a:lnTo>
                  <a:lnTo>
                    <a:pt x="780" y="15"/>
                  </a:lnTo>
                  <a:lnTo>
                    <a:pt x="782" y="15"/>
                  </a:lnTo>
                  <a:lnTo>
                    <a:pt x="784" y="14"/>
                  </a:lnTo>
                  <a:lnTo>
                    <a:pt x="786" y="14"/>
                  </a:lnTo>
                  <a:lnTo>
                    <a:pt x="788" y="13"/>
                  </a:lnTo>
                  <a:lnTo>
                    <a:pt x="790" y="13"/>
                  </a:lnTo>
                  <a:lnTo>
                    <a:pt x="792" y="12"/>
                  </a:lnTo>
                  <a:lnTo>
                    <a:pt x="794" y="12"/>
                  </a:lnTo>
                  <a:lnTo>
                    <a:pt x="796" y="11"/>
                  </a:lnTo>
                  <a:lnTo>
                    <a:pt x="798" y="11"/>
                  </a:lnTo>
                  <a:lnTo>
                    <a:pt x="800" y="11"/>
                  </a:lnTo>
                  <a:lnTo>
                    <a:pt x="802" y="10"/>
                  </a:lnTo>
                  <a:lnTo>
                    <a:pt x="804" y="10"/>
                  </a:lnTo>
                  <a:lnTo>
                    <a:pt x="806" y="9"/>
                  </a:lnTo>
                  <a:lnTo>
                    <a:pt x="808" y="9"/>
                  </a:lnTo>
                  <a:lnTo>
                    <a:pt x="810" y="8"/>
                  </a:lnTo>
                  <a:lnTo>
                    <a:pt x="812" y="8"/>
                  </a:lnTo>
                  <a:lnTo>
                    <a:pt x="814" y="7"/>
                  </a:lnTo>
                  <a:lnTo>
                    <a:pt x="816" y="7"/>
                  </a:lnTo>
                  <a:lnTo>
                    <a:pt x="818" y="6"/>
                  </a:lnTo>
                  <a:lnTo>
                    <a:pt x="820" y="6"/>
                  </a:lnTo>
                  <a:lnTo>
                    <a:pt x="822" y="6"/>
                  </a:lnTo>
                  <a:lnTo>
                    <a:pt x="824" y="5"/>
                  </a:lnTo>
                  <a:lnTo>
                    <a:pt x="826" y="5"/>
                  </a:lnTo>
                  <a:lnTo>
                    <a:pt x="828" y="4"/>
                  </a:lnTo>
                  <a:lnTo>
                    <a:pt x="830" y="4"/>
                  </a:lnTo>
                  <a:lnTo>
                    <a:pt x="832" y="3"/>
                  </a:lnTo>
                  <a:lnTo>
                    <a:pt x="834" y="3"/>
                  </a:lnTo>
                  <a:lnTo>
                    <a:pt x="836" y="2"/>
                  </a:lnTo>
                  <a:lnTo>
                    <a:pt x="838" y="2"/>
                  </a:lnTo>
                  <a:lnTo>
                    <a:pt x="840" y="1"/>
                  </a:lnTo>
                  <a:lnTo>
                    <a:pt x="842" y="1"/>
                  </a:lnTo>
                  <a:lnTo>
                    <a:pt x="844" y="1"/>
                  </a:lnTo>
                  <a:lnTo>
                    <a:pt x="845" y="0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9" name="Freeform 132"/>
            <p:cNvSpPr>
              <a:spLocks/>
            </p:cNvSpPr>
            <p:nvPr/>
          </p:nvSpPr>
          <p:spPr bwMode="auto">
            <a:xfrm>
              <a:off x="4895851" y="5846763"/>
              <a:ext cx="17463" cy="209550"/>
            </a:xfrm>
            <a:custGeom>
              <a:avLst/>
              <a:gdLst>
                <a:gd name="T0" fmla="*/ 2147483647 w 6"/>
                <a:gd name="T1" fmla="*/ 0 h 31"/>
                <a:gd name="T2" fmla="*/ 2147483647 w 6"/>
                <a:gd name="T3" fmla="*/ 2147483647 h 31"/>
                <a:gd name="T4" fmla="*/ 2147483647 w 6"/>
                <a:gd name="T5" fmla="*/ 2147483647 h 31"/>
                <a:gd name="T6" fmla="*/ 2147483647 w 6"/>
                <a:gd name="T7" fmla="*/ 2147483647 h 31"/>
                <a:gd name="T8" fmla="*/ 2147483647 w 6"/>
                <a:gd name="T9" fmla="*/ 2147483647 h 31"/>
                <a:gd name="T10" fmla="*/ 0 w 6"/>
                <a:gd name="T11" fmla="*/ 2147483647 h 31"/>
                <a:gd name="T12" fmla="*/ 0 w 6"/>
                <a:gd name="T13" fmla="*/ 2147483647 h 31"/>
                <a:gd name="T14" fmla="*/ 0 w 6"/>
                <a:gd name="T15" fmla="*/ 2147483647 h 31"/>
                <a:gd name="T16" fmla="*/ 0 w 6"/>
                <a:gd name="T17" fmla="*/ 2147483647 h 31"/>
                <a:gd name="T18" fmla="*/ 0 w 6"/>
                <a:gd name="T19" fmla="*/ 2147483647 h 31"/>
                <a:gd name="T20" fmla="*/ 0 w 6"/>
                <a:gd name="T21" fmla="*/ 2147483647 h 31"/>
                <a:gd name="T22" fmla="*/ 0 w 6"/>
                <a:gd name="T23" fmla="*/ 2147483647 h 31"/>
                <a:gd name="T24" fmla="*/ 0 w 6"/>
                <a:gd name="T25" fmla="*/ 2147483647 h 31"/>
                <a:gd name="T26" fmla="*/ 0 w 6"/>
                <a:gd name="T27" fmla="*/ 2147483647 h 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"/>
                <a:gd name="T43" fmla="*/ 0 h 31"/>
                <a:gd name="T44" fmla="*/ 6 w 6"/>
                <a:gd name="T45" fmla="*/ 31 h 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" h="31">
                  <a:moveTo>
                    <a:pt x="6" y="0"/>
                  </a:moveTo>
                  <a:lnTo>
                    <a:pt x="4" y="6"/>
                  </a:lnTo>
                  <a:lnTo>
                    <a:pt x="2" y="13"/>
                  </a:lnTo>
                  <a:lnTo>
                    <a:pt x="1" y="19"/>
                  </a:lnTo>
                  <a:lnTo>
                    <a:pt x="1" y="23"/>
                  </a:lnTo>
                  <a:lnTo>
                    <a:pt x="0" y="25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0" y="30"/>
                  </a:lnTo>
                  <a:lnTo>
                    <a:pt x="0" y="31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8" name="Group 246"/>
          <p:cNvGrpSpPr>
            <a:grpSpLocks/>
          </p:cNvGrpSpPr>
          <p:nvPr/>
        </p:nvGrpSpPr>
        <p:grpSpPr bwMode="auto">
          <a:xfrm>
            <a:off x="2232025" y="5843589"/>
            <a:ext cx="2566988" cy="269875"/>
            <a:chOff x="4895851" y="3479800"/>
            <a:chExt cx="2566987" cy="2576513"/>
          </a:xfrm>
        </p:grpSpPr>
        <p:sp>
          <p:nvSpPr>
            <p:cNvPr id="8236" name="Freeform 133"/>
            <p:cNvSpPr>
              <a:spLocks/>
            </p:cNvSpPr>
            <p:nvPr/>
          </p:nvSpPr>
          <p:spPr bwMode="auto">
            <a:xfrm>
              <a:off x="4913313" y="3479800"/>
              <a:ext cx="2549525" cy="2366963"/>
            </a:xfrm>
            <a:custGeom>
              <a:avLst/>
              <a:gdLst>
                <a:gd name="T0" fmla="*/ 2147483647 w 845"/>
                <a:gd name="T1" fmla="*/ 2147483647 h 349"/>
                <a:gd name="T2" fmla="*/ 2147483647 w 845"/>
                <a:gd name="T3" fmla="*/ 2147483647 h 349"/>
                <a:gd name="T4" fmla="*/ 2147483647 w 845"/>
                <a:gd name="T5" fmla="*/ 2147483647 h 349"/>
                <a:gd name="T6" fmla="*/ 2147483647 w 845"/>
                <a:gd name="T7" fmla="*/ 2147483647 h 349"/>
                <a:gd name="T8" fmla="*/ 2147483647 w 845"/>
                <a:gd name="T9" fmla="*/ 2147483647 h 349"/>
                <a:gd name="T10" fmla="*/ 2147483647 w 845"/>
                <a:gd name="T11" fmla="*/ 2147483647 h 349"/>
                <a:gd name="T12" fmla="*/ 2147483647 w 845"/>
                <a:gd name="T13" fmla="*/ 2147483647 h 349"/>
                <a:gd name="T14" fmla="*/ 2147483647 w 845"/>
                <a:gd name="T15" fmla="*/ 2147483647 h 349"/>
                <a:gd name="T16" fmla="*/ 2147483647 w 845"/>
                <a:gd name="T17" fmla="*/ 2147483647 h 349"/>
                <a:gd name="T18" fmla="*/ 2147483647 w 845"/>
                <a:gd name="T19" fmla="*/ 2147483647 h 349"/>
                <a:gd name="T20" fmla="*/ 2147483647 w 845"/>
                <a:gd name="T21" fmla="*/ 2147483647 h 349"/>
                <a:gd name="T22" fmla="*/ 2147483647 w 845"/>
                <a:gd name="T23" fmla="*/ 2147483647 h 349"/>
                <a:gd name="T24" fmla="*/ 2147483647 w 845"/>
                <a:gd name="T25" fmla="*/ 2147483647 h 349"/>
                <a:gd name="T26" fmla="*/ 2147483647 w 845"/>
                <a:gd name="T27" fmla="*/ 2147483647 h 349"/>
                <a:gd name="T28" fmla="*/ 2147483647 w 845"/>
                <a:gd name="T29" fmla="*/ 2147483647 h 349"/>
                <a:gd name="T30" fmla="*/ 2147483647 w 845"/>
                <a:gd name="T31" fmla="*/ 2147483647 h 349"/>
                <a:gd name="T32" fmla="*/ 2147483647 w 845"/>
                <a:gd name="T33" fmla="*/ 2147483647 h 349"/>
                <a:gd name="T34" fmla="*/ 2147483647 w 845"/>
                <a:gd name="T35" fmla="*/ 2147483647 h 349"/>
                <a:gd name="T36" fmla="*/ 2147483647 w 845"/>
                <a:gd name="T37" fmla="*/ 2147483647 h 349"/>
                <a:gd name="T38" fmla="*/ 2147483647 w 845"/>
                <a:gd name="T39" fmla="*/ 2147483647 h 349"/>
                <a:gd name="T40" fmla="*/ 2147483647 w 845"/>
                <a:gd name="T41" fmla="*/ 2147483647 h 349"/>
                <a:gd name="T42" fmla="*/ 2147483647 w 845"/>
                <a:gd name="T43" fmla="*/ 2147483647 h 349"/>
                <a:gd name="T44" fmla="*/ 2147483647 w 845"/>
                <a:gd name="T45" fmla="*/ 2147483647 h 349"/>
                <a:gd name="T46" fmla="*/ 2147483647 w 845"/>
                <a:gd name="T47" fmla="*/ 2147483647 h 349"/>
                <a:gd name="T48" fmla="*/ 2147483647 w 845"/>
                <a:gd name="T49" fmla="*/ 2147483647 h 349"/>
                <a:gd name="T50" fmla="*/ 2147483647 w 845"/>
                <a:gd name="T51" fmla="*/ 2147483647 h 349"/>
                <a:gd name="T52" fmla="*/ 2147483647 w 845"/>
                <a:gd name="T53" fmla="*/ 2147483647 h 349"/>
                <a:gd name="T54" fmla="*/ 2147483647 w 845"/>
                <a:gd name="T55" fmla="*/ 2147483647 h 349"/>
                <a:gd name="T56" fmla="*/ 2147483647 w 845"/>
                <a:gd name="T57" fmla="*/ 2147483647 h 349"/>
                <a:gd name="T58" fmla="*/ 2147483647 w 845"/>
                <a:gd name="T59" fmla="*/ 2147483647 h 349"/>
                <a:gd name="T60" fmla="*/ 2147483647 w 845"/>
                <a:gd name="T61" fmla="*/ 2147483647 h 349"/>
                <a:gd name="T62" fmla="*/ 2147483647 w 845"/>
                <a:gd name="T63" fmla="*/ 2147483647 h 349"/>
                <a:gd name="T64" fmla="*/ 2147483647 w 845"/>
                <a:gd name="T65" fmla="*/ 2147483647 h 349"/>
                <a:gd name="T66" fmla="*/ 2147483647 w 845"/>
                <a:gd name="T67" fmla="*/ 2147483647 h 349"/>
                <a:gd name="T68" fmla="*/ 2147483647 w 845"/>
                <a:gd name="T69" fmla="*/ 2147483647 h 349"/>
                <a:gd name="T70" fmla="*/ 2147483647 w 845"/>
                <a:gd name="T71" fmla="*/ 2147483647 h 349"/>
                <a:gd name="T72" fmla="*/ 2147483647 w 845"/>
                <a:gd name="T73" fmla="*/ 2147483647 h 349"/>
                <a:gd name="T74" fmla="*/ 2147483647 w 845"/>
                <a:gd name="T75" fmla="*/ 2147483647 h 349"/>
                <a:gd name="T76" fmla="*/ 2147483647 w 845"/>
                <a:gd name="T77" fmla="*/ 2147483647 h 349"/>
                <a:gd name="T78" fmla="*/ 2147483647 w 845"/>
                <a:gd name="T79" fmla="*/ 2147483647 h 349"/>
                <a:gd name="T80" fmla="*/ 2147483647 w 845"/>
                <a:gd name="T81" fmla="*/ 2147483647 h 349"/>
                <a:gd name="T82" fmla="*/ 2147483647 w 845"/>
                <a:gd name="T83" fmla="*/ 2147483647 h 349"/>
                <a:gd name="T84" fmla="*/ 2147483647 w 845"/>
                <a:gd name="T85" fmla="*/ 2147483647 h 349"/>
                <a:gd name="T86" fmla="*/ 2147483647 w 845"/>
                <a:gd name="T87" fmla="*/ 2147483647 h 349"/>
                <a:gd name="T88" fmla="*/ 2147483647 w 845"/>
                <a:gd name="T89" fmla="*/ 2147483647 h 349"/>
                <a:gd name="T90" fmla="*/ 2147483647 w 845"/>
                <a:gd name="T91" fmla="*/ 2147483647 h 349"/>
                <a:gd name="T92" fmla="*/ 2147483647 w 845"/>
                <a:gd name="T93" fmla="*/ 2147483647 h 349"/>
                <a:gd name="T94" fmla="*/ 2147483647 w 845"/>
                <a:gd name="T95" fmla="*/ 2147483647 h 349"/>
                <a:gd name="T96" fmla="*/ 2147483647 w 845"/>
                <a:gd name="T97" fmla="*/ 2147483647 h 349"/>
                <a:gd name="T98" fmla="*/ 2147483647 w 845"/>
                <a:gd name="T99" fmla="*/ 2147483647 h 349"/>
                <a:gd name="T100" fmla="*/ 2147483647 w 845"/>
                <a:gd name="T101" fmla="*/ 2147483647 h 349"/>
                <a:gd name="T102" fmla="*/ 2147483647 w 845"/>
                <a:gd name="T103" fmla="*/ 2147483647 h 349"/>
                <a:gd name="T104" fmla="*/ 2147483647 w 845"/>
                <a:gd name="T105" fmla="*/ 2147483647 h 349"/>
                <a:gd name="T106" fmla="*/ 2147483647 w 845"/>
                <a:gd name="T107" fmla="*/ 2147483647 h 349"/>
                <a:gd name="T108" fmla="*/ 2147483647 w 845"/>
                <a:gd name="T109" fmla="*/ 2147483647 h 349"/>
                <a:gd name="T110" fmla="*/ 2147483647 w 845"/>
                <a:gd name="T111" fmla="*/ 2147483647 h 349"/>
                <a:gd name="T112" fmla="*/ 2147483647 w 845"/>
                <a:gd name="T113" fmla="*/ 2147483647 h 349"/>
                <a:gd name="T114" fmla="*/ 2147483647 w 845"/>
                <a:gd name="T115" fmla="*/ 2147483647 h 349"/>
                <a:gd name="T116" fmla="*/ 2147483647 w 845"/>
                <a:gd name="T117" fmla="*/ 2147483647 h 349"/>
                <a:gd name="T118" fmla="*/ 2147483647 w 845"/>
                <a:gd name="T119" fmla="*/ 2147483647 h 3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349"/>
                <a:gd name="T182" fmla="*/ 845 w 845"/>
                <a:gd name="T183" fmla="*/ 349 h 34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349">
                  <a:moveTo>
                    <a:pt x="0" y="349"/>
                  </a:moveTo>
                  <a:lnTo>
                    <a:pt x="2" y="344"/>
                  </a:lnTo>
                  <a:lnTo>
                    <a:pt x="4" y="340"/>
                  </a:lnTo>
                  <a:lnTo>
                    <a:pt x="6" y="336"/>
                  </a:lnTo>
                  <a:lnTo>
                    <a:pt x="8" y="332"/>
                  </a:lnTo>
                  <a:lnTo>
                    <a:pt x="10" y="329"/>
                  </a:lnTo>
                  <a:lnTo>
                    <a:pt x="12" y="325"/>
                  </a:lnTo>
                  <a:lnTo>
                    <a:pt x="14" y="323"/>
                  </a:lnTo>
                  <a:lnTo>
                    <a:pt x="16" y="320"/>
                  </a:lnTo>
                  <a:lnTo>
                    <a:pt x="18" y="317"/>
                  </a:lnTo>
                  <a:lnTo>
                    <a:pt x="20" y="314"/>
                  </a:lnTo>
                  <a:lnTo>
                    <a:pt x="22" y="312"/>
                  </a:lnTo>
                  <a:lnTo>
                    <a:pt x="24" y="309"/>
                  </a:lnTo>
                  <a:lnTo>
                    <a:pt x="26" y="307"/>
                  </a:lnTo>
                  <a:lnTo>
                    <a:pt x="28" y="305"/>
                  </a:lnTo>
                  <a:lnTo>
                    <a:pt x="30" y="303"/>
                  </a:lnTo>
                  <a:lnTo>
                    <a:pt x="32" y="300"/>
                  </a:lnTo>
                  <a:lnTo>
                    <a:pt x="34" y="298"/>
                  </a:lnTo>
                  <a:lnTo>
                    <a:pt x="36" y="296"/>
                  </a:lnTo>
                  <a:lnTo>
                    <a:pt x="38" y="294"/>
                  </a:lnTo>
                  <a:lnTo>
                    <a:pt x="40" y="292"/>
                  </a:lnTo>
                  <a:lnTo>
                    <a:pt x="42" y="290"/>
                  </a:lnTo>
                  <a:lnTo>
                    <a:pt x="44" y="289"/>
                  </a:lnTo>
                  <a:lnTo>
                    <a:pt x="46" y="287"/>
                  </a:lnTo>
                  <a:lnTo>
                    <a:pt x="48" y="285"/>
                  </a:lnTo>
                  <a:lnTo>
                    <a:pt x="50" y="283"/>
                  </a:lnTo>
                  <a:lnTo>
                    <a:pt x="52" y="282"/>
                  </a:lnTo>
                  <a:lnTo>
                    <a:pt x="54" y="280"/>
                  </a:lnTo>
                  <a:lnTo>
                    <a:pt x="56" y="278"/>
                  </a:lnTo>
                  <a:lnTo>
                    <a:pt x="58" y="276"/>
                  </a:lnTo>
                  <a:lnTo>
                    <a:pt x="60" y="275"/>
                  </a:lnTo>
                  <a:lnTo>
                    <a:pt x="62" y="273"/>
                  </a:lnTo>
                  <a:lnTo>
                    <a:pt x="64" y="272"/>
                  </a:lnTo>
                  <a:lnTo>
                    <a:pt x="66" y="270"/>
                  </a:lnTo>
                  <a:lnTo>
                    <a:pt x="68" y="269"/>
                  </a:lnTo>
                  <a:lnTo>
                    <a:pt x="70" y="267"/>
                  </a:lnTo>
                  <a:lnTo>
                    <a:pt x="72" y="266"/>
                  </a:lnTo>
                  <a:lnTo>
                    <a:pt x="74" y="264"/>
                  </a:lnTo>
                  <a:lnTo>
                    <a:pt x="76" y="263"/>
                  </a:lnTo>
                  <a:lnTo>
                    <a:pt x="78" y="261"/>
                  </a:lnTo>
                  <a:lnTo>
                    <a:pt x="80" y="260"/>
                  </a:lnTo>
                  <a:lnTo>
                    <a:pt x="82" y="258"/>
                  </a:lnTo>
                  <a:lnTo>
                    <a:pt x="84" y="257"/>
                  </a:lnTo>
                  <a:lnTo>
                    <a:pt x="86" y="256"/>
                  </a:lnTo>
                  <a:lnTo>
                    <a:pt x="88" y="254"/>
                  </a:lnTo>
                  <a:lnTo>
                    <a:pt x="90" y="253"/>
                  </a:lnTo>
                  <a:lnTo>
                    <a:pt x="92" y="252"/>
                  </a:lnTo>
                  <a:lnTo>
                    <a:pt x="94" y="250"/>
                  </a:lnTo>
                  <a:lnTo>
                    <a:pt x="96" y="249"/>
                  </a:lnTo>
                  <a:lnTo>
                    <a:pt x="98" y="248"/>
                  </a:lnTo>
                  <a:lnTo>
                    <a:pt x="100" y="247"/>
                  </a:lnTo>
                  <a:lnTo>
                    <a:pt x="102" y="245"/>
                  </a:lnTo>
                  <a:lnTo>
                    <a:pt x="104" y="244"/>
                  </a:lnTo>
                  <a:lnTo>
                    <a:pt x="106" y="243"/>
                  </a:lnTo>
                  <a:lnTo>
                    <a:pt x="108" y="242"/>
                  </a:lnTo>
                  <a:lnTo>
                    <a:pt x="110" y="240"/>
                  </a:lnTo>
                  <a:lnTo>
                    <a:pt x="112" y="239"/>
                  </a:lnTo>
                  <a:lnTo>
                    <a:pt x="114" y="238"/>
                  </a:lnTo>
                  <a:lnTo>
                    <a:pt x="116" y="237"/>
                  </a:lnTo>
                  <a:lnTo>
                    <a:pt x="118" y="236"/>
                  </a:lnTo>
                  <a:lnTo>
                    <a:pt x="120" y="234"/>
                  </a:lnTo>
                  <a:lnTo>
                    <a:pt x="122" y="233"/>
                  </a:lnTo>
                  <a:lnTo>
                    <a:pt x="124" y="232"/>
                  </a:lnTo>
                  <a:lnTo>
                    <a:pt x="126" y="231"/>
                  </a:lnTo>
                  <a:lnTo>
                    <a:pt x="128" y="230"/>
                  </a:lnTo>
                  <a:lnTo>
                    <a:pt x="130" y="229"/>
                  </a:lnTo>
                  <a:lnTo>
                    <a:pt x="132" y="228"/>
                  </a:lnTo>
                  <a:lnTo>
                    <a:pt x="134" y="227"/>
                  </a:lnTo>
                  <a:lnTo>
                    <a:pt x="136" y="225"/>
                  </a:lnTo>
                  <a:lnTo>
                    <a:pt x="138" y="224"/>
                  </a:lnTo>
                  <a:lnTo>
                    <a:pt x="140" y="223"/>
                  </a:lnTo>
                  <a:lnTo>
                    <a:pt x="142" y="222"/>
                  </a:lnTo>
                  <a:lnTo>
                    <a:pt x="144" y="221"/>
                  </a:lnTo>
                  <a:lnTo>
                    <a:pt x="146" y="220"/>
                  </a:lnTo>
                  <a:lnTo>
                    <a:pt x="148" y="219"/>
                  </a:lnTo>
                  <a:lnTo>
                    <a:pt x="150" y="218"/>
                  </a:lnTo>
                  <a:lnTo>
                    <a:pt x="152" y="217"/>
                  </a:lnTo>
                  <a:lnTo>
                    <a:pt x="154" y="216"/>
                  </a:lnTo>
                  <a:lnTo>
                    <a:pt x="156" y="215"/>
                  </a:lnTo>
                  <a:lnTo>
                    <a:pt x="158" y="214"/>
                  </a:lnTo>
                  <a:lnTo>
                    <a:pt x="160" y="213"/>
                  </a:lnTo>
                  <a:lnTo>
                    <a:pt x="162" y="212"/>
                  </a:lnTo>
                  <a:lnTo>
                    <a:pt x="164" y="211"/>
                  </a:lnTo>
                  <a:lnTo>
                    <a:pt x="166" y="210"/>
                  </a:lnTo>
                  <a:lnTo>
                    <a:pt x="168" y="209"/>
                  </a:lnTo>
                  <a:lnTo>
                    <a:pt x="170" y="208"/>
                  </a:lnTo>
                  <a:lnTo>
                    <a:pt x="172" y="207"/>
                  </a:lnTo>
                  <a:lnTo>
                    <a:pt x="174" y="206"/>
                  </a:lnTo>
                  <a:lnTo>
                    <a:pt x="176" y="205"/>
                  </a:lnTo>
                  <a:lnTo>
                    <a:pt x="178" y="204"/>
                  </a:lnTo>
                  <a:lnTo>
                    <a:pt x="180" y="203"/>
                  </a:lnTo>
                  <a:lnTo>
                    <a:pt x="182" y="202"/>
                  </a:lnTo>
                  <a:lnTo>
                    <a:pt x="184" y="201"/>
                  </a:lnTo>
                  <a:lnTo>
                    <a:pt x="186" y="200"/>
                  </a:lnTo>
                  <a:lnTo>
                    <a:pt x="188" y="199"/>
                  </a:lnTo>
                  <a:lnTo>
                    <a:pt x="190" y="198"/>
                  </a:lnTo>
                  <a:lnTo>
                    <a:pt x="192" y="197"/>
                  </a:lnTo>
                  <a:lnTo>
                    <a:pt x="194" y="196"/>
                  </a:lnTo>
                  <a:lnTo>
                    <a:pt x="196" y="195"/>
                  </a:lnTo>
                  <a:lnTo>
                    <a:pt x="198" y="195"/>
                  </a:lnTo>
                  <a:lnTo>
                    <a:pt x="200" y="194"/>
                  </a:lnTo>
                  <a:lnTo>
                    <a:pt x="202" y="193"/>
                  </a:lnTo>
                  <a:lnTo>
                    <a:pt x="204" y="192"/>
                  </a:lnTo>
                  <a:lnTo>
                    <a:pt x="206" y="191"/>
                  </a:lnTo>
                  <a:lnTo>
                    <a:pt x="208" y="190"/>
                  </a:lnTo>
                  <a:lnTo>
                    <a:pt x="210" y="189"/>
                  </a:lnTo>
                  <a:lnTo>
                    <a:pt x="212" y="188"/>
                  </a:lnTo>
                  <a:lnTo>
                    <a:pt x="214" y="187"/>
                  </a:lnTo>
                  <a:lnTo>
                    <a:pt x="216" y="186"/>
                  </a:lnTo>
                  <a:lnTo>
                    <a:pt x="218" y="186"/>
                  </a:lnTo>
                  <a:lnTo>
                    <a:pt x="220" y="185"/>
                  </a:lnTo>
                  <a:lnTo>
                    <a:pt x="222" y="184"/>
                  </a:lnTo>
                  <a:lnTo>
                    <a:pt x="224" y="183"/>
                  </a:lnTo>
                  <a:lnTo>
                    <a:pt x="226" y="182"/>
                  </a:lnTo>
                  <a:lnTo>
                    <a:pt x="228" y="181"/>
                  </a:lnTo>
                  <a:lnTo>
                    <a:pt x="230" y="180"/>
                  </a:lnTo>
                  <a:lnTo>
                    <a:pt x="232" y="180"/>
                  </a:lnTo>
                  <a:lnTo>
                    <a:pt x="234" y="179"/>
                  </a:lnTo>
                  <a:lnTo>
                    <a:pt x="236" y="178"/>
                  </a:lnTo>
                  <a:lnTo>
                    <a:pt x="238" y="177"/>
                  </a:lnTo>
                  <a:lnTo>
                    <a:pt x="240" y="176"/>
                  </a:lnTo>
                  <a:lnTo>
                    <a:pt x="242" y="175"/>
                  </a:lnTo>
                  <a:lnTo>
                    <a:pt x="244" y="175"/>
                  </a:lnTo>
                  <a:lnTo>
                    <a:pt x="246" y="174"/>
                  </a:lnTo>
                  <a:lnTo>
                    <a:pt x="248" y="173"/>
                  </a:lnTo>
                  <a:lnTo>
                    <a:pt x="250" y="172"/>
                  </a:lnTo>
                  <a:lnTo>
                    <a:pt x="252" y="171"/>
                  </a:lnTo>
                  <a:lnTo>
                    <a:pt x="254" y="171"/>
                  </a:lnTo>
                  <a:lnTo>
                    <a:pt x="256" y="170"/>
                  </a:lnTo>
                  <a:lnTo>
                    <a:pt x="258" y="169"/>
                  </a:lnTo>
                  <a:lnTo>
                    <a:pt x="260" y="168"/>
                  </a:lnTo>
                  <a:lnTo>
                    <a:pt x="262" y="167"/>
                  </a:lnTo>
                  <a:lnTo>
                    <a:pt x="264" y="167"/>
                  </a:lnTo>
                  <a:lnTo>
                    <a:pt x="266" y="166"/>
                  </a:lnTo>
                  <a:lnTo>
                    <a:pt x="268" y="165"/>
                  </a:lnTo>
                  <a:lnTo>
                    <a:pt x="270" y="164"/>
                  </a:lnTo>
                  <a:lnTo>
                    <a:pt x="272" y="163"/>
                  </a:lnTo>
                  <a:lnTo>
                    <a:pt x="274" y="163"/>
                  </a:lnTo>
                  <a:lnTo>
                    <a:pt x="276" y="162"/>
                  </a:lnTo>
                  <a:lnTo>
                    <a:pt x="278" y="161"/>
                  </a:lnTo>
                  <a:lnTo>
                    <a:pt x="280" y="160"/>
                  </a:lnTo>
                  <a:lnTo>
                    <a:pt x="282" y="159"/>
                  </a:lnTo>
                  <a:lnTo>
                    <a:pt x="284" y="159"/>
                  </a:lnTo>
                  <a:lnTo>
                    <a:pt x="286" y="158"/>
                  </a:lnTo>
                  <a:lnTo>
                    <a:pt x="288" y="157"/>
                  </a:lnTo>
                  <a:lnTo>
                    <a:pt x="290" y="156"/>
                  </a:lnTo>
                  <a:lnTo>
                    <a:pt x="292" y="156"/>
                  </a:lnTo>
                  <a:lnTo>
                    <a:pt x="294" y="155"/>
                  </a:lnTo>
                  <a:lnTo>
                    <a:pt x="296" y="154"/>
                  </a:lnTo>
                  <a:lnTo>
                    <a:pt x="298" y="153"/>
                  </a:lnTo>
                  <a:lnTo>
                    <a:pt x="300" y="153"/>
                  </a:lnTo>
                  <a:lnTo>
                    <a:pt x="302" y="152"/>
                  </a:lnTo>
                  <a:lnTo>
                    <a:pt x="304" y="151"/>
                  </a:lnTo>
                  <a:lnTo>
                    <a:pt x="306" y="150"/>
                  </a:lnTo>
                  <a:lnTo>
                    <a:pt x="308" y="150"/>
                  </a:lnTo>
                  <a:lnTo>
                    <a:pt x="310" y="149"/>
                  </a:lnTo>
                  <a:lnTo>
                    <a:pt x="312" y="148"/>
                  </a:lnTo>
                  <a:lnTo>
                    <a:pt x="314" y="148"/>
                  </a:lnTo>
                  <a:lnTo>
                    <a:pt x="316" y="147"/>
                  </a:lnTo>
                  <a:lnTo>
                    <a:pt x="318" y="146"/>
                  </a:lnTo>
                  <a:lnTo>
                    <a:pt x="320" y="145"/>
                  </a:lnTo>
                  <a:lnTo>
                    <a:pt x="322" y="145"/>
                  </a:lnTo>
                  <a:lnTo>
                    <a:pt x="324" y="144"/>
                  </a:lnTo>
                  <a:lnTo>
                    <a:pt x="326" y="143"/>
                  </a:lnTo>
                  <a:lnTo>
                    <a:pt x="328" y="142"/>
                  </a:lnTo>
                  <a:lnTo>
                    <a:pt x="330" y="142"/>
                  </a:lnTo>
                  <a:lnTo>
                    <a:pt x="332" y="141"/>
                  </a:lnTo>
                  <a:lnTo>
                    <a:pt x="334" y="140"/>
                  </a:lnTo>
                  <a:lnTo>
                    <a:pt x="336" y="140"/>
                  </a:lnTo>
                  <a:lnTo>
                    <a:pt x="338" y="139"/>
                  </a:lnTo>
                  <a:lnTo>
                    <a:pt x="340" y="138"/>
                  </a:lnTo>
                  <a:lnTo>
                    <a:pt x="342" y="138"/>
                  </a:lnTo>
                  <a:lnTo>
                    <a:pt x="344" y="137"/>
                  </a:lnTo>
                  <a:lnTo>
                    <a:pt x="346" y="136"/>
                  </a:lnTo>
                  <a:lnTo>
                    <a:pt x="348" y="135"/>
                  </a:lnTo>
                  <a:lnTo>
                    <a:pt x="350" y="135"/>
                  </a:lnTo>
                  <a:lnTo>
                    <a:pt x="352" y="134"/>
                  </a:lnTo>
                  <a:lnTo>
                    <a:pt x="354" y="133"/>
                  </a:lnTo>
                  <a:lnTo>
                    <a:pt x="356" y="133"/>
                  </a:lnTo>
                  <a:lnTo>
                    <a:pt x="358" y="132"/>
                  </a:lnTo>
                  <a:lnTo>
                    <a:pt x="360" y="131"/>
                  </a:lnTo>
                  <a:lnTo>
                    <a:pt x="362" y="131"/>
                  </a:lnTo>
                  <a:lnTo>
                    <a:pt x="364" y="130"/>
                  </a:lnTo>
                  <a:lnTo>
                    <a:pt x="366" y="129"/>
                  </a:lnTo>
                  <a:lnTo>
                    <a:pt x="368" y="129"/>
                  </a:lnTo>
                  <a:lnTo>
                    <a:pt x="370" y="128"/>
                  </a:lnTo>
                  <a:lnTo>
                    <a:pt x="372" y="127"/>
                  </a:lnTo>
                  <a:lnTo>
                    <a:pt x="374" y="127"/>
                  </a:lnTo>
                  <a:lnTo>
                    <a:pt x="376" y="126"/>
                  </a:lnTo>
                  <a:lnTo>
                    <a:pt x="378" y="125"/>
                  </a:lnTo>
                  <a:lnTo>
                    <a:pt x="380" y="125"/>
                  </a:lnTo>
                  <a:lnTo>
                    <a:pt x="382" y="124"/>
                  </a:lnTo>
                  <a:lnTo>
                    <a:pt x="384" y="123"/>
                  </a:lnTo>
                  <a:lnTo>
                    <a:pt x="386" y="123"/>
                  </a:lnTo>
                  <a:lnTo>
                    <a:pt x="388" y="122"/>
                  </a:lnTo>
                  <a:lnTo>
                    <a:pt x="390" y="121"/>
                  </a:lnTo>
                  <a:lnTo>
                    <a:pt x="392" y="121"/>
                  </a:lnTo>
                  <a:lnTo>
                    <a:pt x="394" y="120"/>
                  </a:lnTo>
                  <a:lnTo>
                    <a:pt x="396" y="119"/>
                  </a:lnTo>
                  <a:lnTo>
                    <a:pt x="398" y="119"/>
                  </a:lnTo>
                  <a:lnTo>
                    <a:pt x="400" y="118"/>
                  </a:lnTo>
                  <a:lnTo>
                    <a:pt x="402" y="117"/>
                  </a:lnTo>
                  <a:lnTo>
                    <a:pt x="404" y="117"/>
                  </a:lnTo>
                  <a:lnTo>
                    <a:pt x="406" y="116"/>
                  </a:lnTo>
                  <a:lnTo>
                    <a:pt x="408" y="115"/>
                  </a:lnTo>
                  <a:lnTo>
                    <a:pt x="410" y="115"/>
                  </a:lnTo>
                  <a:lnTo>
                    <a:pt x="412" y="114"/>
                  </a:lnTo>
                  <a:lnTo>
                    <a:pt x="414" y="114"/>
                  </a:lnTo>
                  <a:lnTo>
                    <a:pt x="416" y="113"/>
                  </a:lnTo>
                  <a:lnTo>
                    <a:pt x="418" y="112"/>
                  </a:lnTo>
                  <a:lnTo>
                    <a:pt x="420" y="112"/>
                  </a:lnTo>
                  <a:lnTo>
                    <a:pt x="422" y="111"/>
                  </a:lnTo>
                  <a:lnTo>
                    <a:pt x="424" y="110"/>
                  </a:lnTo>
                  <a:lnTo>
                    <a:pt x="426" y="110"/>
                  </a:lnTo>
                  <a:lnTo>
                    <a:pt x="428" y="109"/>
                  </a:lnTo>
                  <a:lnTo>
                    <a:pt x="430" y="108"/>
                  </a:lnTo>
                  <a:lnTo>
                    <a:pt x="432" y="108"/>
                  </a:lnTo>
                  <a:lnTo>
                    <a:pt x="434" y="107"/>
                  </a:lnTo>
                  <a:lnTo>
                    <a:pt x="436" y="107"/>
                  </a:lnTo>
                  <a:lnTo>
                    <a:pt x="438" y="106"/>
                  </a:lnTo>
                  <a:lnTo>
                    <a:pt x="440" y="105"/>
                  </a:lnTo>
                  <a:lnTo>
                    <a:pt x="442" y="105"/>
                  </a:lnTo>
                  <a:lnTo>
                    <a:pt x="444" y="104"/>
                  </a:lnTo>
                  <a:lnTo>
                    <a:pt x="446" y="104"/>
                  </a:lnTo>
                  <a:lnTo>
                    <a:pt x="448" y="103"/>
                  </a:lnTo>
                  <a:lnTo>
                    <a:pt x="450" y="102"/>
                  </a:lnTo>
                  <a:lnTo>
                    <a:pt x="452" y="102"/>
                  </a:lnTo>
                  <a:lnTo>
                    <a:pt x="454" y="101"/>
                  </a:lnTo>
                  <a:lnTo>
                    <a:pt x="456" y="100"/>
                  </a:lnTo>
                  <a:lnTo>
                    <a:pt x="458" y="100"/>
                  </a:lnTo>
                  <a:lnTo>
                    <a:pt x="460" y="99"/>
                  </a:lnTo>
                  <a:lnTo>
                    <a:pt x="462" y="99"/>
                  </a:lnTo>
                  <a:lnTo>
                    <a:pt x="464" y="98"/>
                  </a:lnTo>
                  <a:lnTo>
                    <a:pt x="466" y="97"/>
                  </a:lnTo>
                  <a:lnTo>
                    <a:pt x="468" y="97"/>
                  </a:lnTo>
                  <a:lnTo>
                    <a:pt x="470" y="96"/>
                  </a:lnTo>
                  <a:lnTo>
                    <a:pt x="472" y="96"/>
                  </a:lnTo>
                  <a:lnTo>
                    <a:pt x="474" y="95"/>
                  </a:lnTo>
                  <a:lnTo>
                    <a:pt x="476" y="94"/>
                  </a:lnTo>
                  <a:lnTo>
                    <a:pt x="478" y="94"/>
                  </a:lnTo>
                  <a:lnTo>
                    <a:pt x="480" y="93"/>
                  </a:lnTo>
                  <a:lnTo>
                    <a:pt x="482" y="93"/>
                  </a:lnTo>
                  <a:lnTo>
                    <a:pt x="484" y="92"/>
                  </a:lnTo>
                  <a:lnTo>
                    <a:pt x="486" y="92"/>
                  </a:lnTo>
                  <a:lnTo>
                    <a:pt x="488" y="91"/>
                  </a:lnTo>
                  <a:lnTo>
                    <a:pt x="490" y="90"/>
                  </a:lnTo>
                  <a:lnTo>
                    <a:pt x="492" y="90"/>
                  </a:lnTo>
                  <a:lnTo>
                    <a:pt x="494" y="89"/>
                  </a:lnTo>
                  <a:lnTo>
                    <a:pt x="496" y="89"/>
                  </a:lnTo>
                  <a:lnTo>
                    <a:pt x="498" y="88"/>
                  </a:lnTo>
                  <a:lnTo>
                    <a:pt x="500" y="87"/>
                  </a:lnTo>
                  <a:lnTo>
                    <a:pt x="502" y="87"/>
                  </a:lnTo>
                  <a:lnTo>
                    <a:pt x="504" y="86"/>
                  </a:lnTo>
                  <a:lnTo>
                    <a:pt x="506" y="86"/>
                  </a:lnTo>
                  <a:lnTo>
                    <a:pt x="508" y="85"/>
                  </a:lnTo>
                  <a:lnTo>
                    <a:pt x="510" y="85"/>
                  </a:lnTo>
                  <a:lnTo>
                    <a:pt x="512" y="84"/>
                  </a:lnTo>
                  <a:lnTo>
                    <a:pt x="514" y="83"/>
                  </a:lnTo>
                  <a:lnTo>
                    <a:pt x="516" y="83"/>
                  </a:lnTo>
                  <a:lnTo>
                    <a:pt x="518" y="82"/>
                  </a:lnTo>
                  <a:lnTo>
                    <a:pt x="520" y="82"/>
                  </a:lnTo>
                  <a:lnTo>
                    <a:pt x="522" y="81"/>
                  </a:lnTo>
                  <a:lnTo>
                    <a:pt x="524" y="81"/>
                  </a:lnTo>
                  <a:lnTo>
                    <a:pt x="526" y="80"/>
                  </a:lnTo>
                  <a:lnTo>
                    <a:pt x="528" y="79"/>
                  </a:lnTo>
                  <a:lnTo>
                    <a:pt x="530" y="79"/>
                  </a:lnTo>
                  <a:lnTo>
                    <a:pt x="532" y="78"/>
                  </a:lnTo>
                  <a:lnTo>
                    <a:pt x="534" y="78"/>
                  </a:lnTo>
                  <a:lnTo>
                    <a:pt x="536" y="77"/>
                  </a:lnTo>
                  <a:lnTo>
                    <a:pt x="538" y="77"/>
                  </a:lnTo>
                  <a:lnTo>
                    <a:pt x="540" y="76"/>
                  </a:lnTo>
                  <a:lnTo>
                    <a:pt x="542" y="76"/>
                  </a:lnTo>
                  <a:lnTo>
                    <a:pt x="544" y="75"/>
                  </a:lnTo>
                  <a:lnTo>
                    <a:pt x="546" y="74"/>
                  </a:lnTo>
                  <a:lnTo>
                    <a:pt x="548" y="74"/>
                  </a:lnTo>
                  <a:lnTo>
                    <a:pt x="550" y="73"/>
                  </a:lnTo>
                  <a:lnTo>
                    <a:pt x="552" y="73"/>
                  </a:lnTo>
                  <a:lnTo>
                    <a:pt x="554" y="72"/>
                  </a:lnTo>
                  <a:lnTo>
                    <a:pt x="556" y="72"/>
                  </a:lnTo>
                  <a:lnTo>
                    <a:pt x="558" y="71"/>
                  </a:lnTo>
                  <a:lnTo>
                    <a:pt x="560" y="71"/>
                  </a:lnTo>
                  <a:lnTo>
                    <a:pt x="562" y="70"/>
                  </a:lnTo>
                  <a:lnTo>
                    <a:pt x="564" y="69"/>
                  </a:lnTo>
                  <a:lnTo>
                    <a:pt x="566" y="69"/>
                  </a:lnTo>
                  <a:lnTo>
                    <a:pt x="568" y="68"/>
                  </a:lnTo>
                  <a:lnTo>
                    <a:pt x="570" y="68"/>
                  </a:lnTo>
                  <a:lnTo>
                    <a:pt x="572" y="67"/>
                  </a:lnTo>
                  <a:lnTo>
                    <a:pt x="574" y="67"/>
                  </a:lnTo>
                  <a:lnTo>
                    <a:pt x="576" y="66"/>
                  </a:lnTo>
                  <a:lnTo>
                    <a:pt x="578" y="66"/>
                  </a:lnTo>
                  <a:lnTo>
                    <a:pt x="580" y="65"/>
                  </a:lnTo>
                  <a:lnTo>
                    <a:pt x="582" y="65"/>
                  </a:lnTo>
                  <a:lnTo>
                    <a:pt x="584" y="64"/>
                  </a:lnTo>
                  <a:lnTo>
                    <a:pt x="586" y="63"/>
                  </a:lnTo>
                  <a:lnTo>
                    <a:pt x="588" y="63"/>
                  </a:lnTo>
                  <a:lnTo>
                    <a:pt x="590" y="62"/>
                  </a:lnTo>
                  <a:lnTo>
                    <a:pt x="592" y="62"/>
                  </a:lnTo>
                  <a:lnTo>
                    <a:pt x="594" y="61"/>
                  </a:lnTo>
                  <a:lnTo>
                    <a:pt x="596" y="61"/>
                  </a:lnTo>
                  <a:lnTo>
                    <a:pt x="598" y="60"/>
                  </a:lnTo>
                  <a:lnTo>
                    <a:pt x="600" y="60"/>
                  </a:lnTo>
                  <a:lnTo>
                    <a:pt x="602" y="59"/>
                  </a:lnTo>
                  <a:lnTo>
                    <a:pt x="604" y="59"/>
                  </a:lnTo>
                  <a:lnTo>
                    <a:pt x="606" y="58"/>
                  </a:lnTo>
                  <a:lnTo>
                    <a:pt x="608" y="58"/>
                  </a:lnTo>
                  <a:lnTo>
                    <a:pt x="610" y="57"/>
                  </a:lnTo>
                  <a:lnTo>
                    <a:pt x="612" y="57"/>
                  </a:lnTo>
                  <a:lnTo>
                    <a:pt x="614" y="56"/>
                  </a:lnTo>
                  <a:lnTo>
                    <a:pt x="616" y="56"/>
                  </a:lnTo>
                  <a:lnTo>
                    <a:pt x="618" y="55"/>
                  </a:lnTo>
                  <a:lnTo>
                    <a:pt x="620" y="54"/>
                  </a:lnTo>
                  <a:lnTo>
                    <a:pt x="622" y="54"/>
                  </a:lnTo>
                  <a:lnTo>
                    <a:pt x="624" y="53"/>
                  </a:lnTo>
                  <a:lnTo>
                    <a:pt x="626" y="53"/>
                  </a:lnTo>
                  <a:lnTo>
                    <a:pt x="628" y="52"/>
                  </a:lnTo>
                  <a:lnTo>
                    <a:pt x="630" y="52"/>
                  </a:lnTo>
                  <a:lnTo>
                    <a:pt x="632" y="51"/>
                  </a:lnTo>
                  <a:lnTo>
                    <a:pt x="634" y="51"/>
                  </a:lnTo>
                  <a:lnTo>
                    <a:pt x="636" y="50"/>
                  </a:lnTo>
                  <a:lnTo>
                    <a:pt x="638" y="50"/>
                  </a:lnTo>
                  <a:lnTo>
                    <a:pt x="640" y="49"/>
                  </a:lnTo>
                  <a:lnTo>
                    <a:pt x="642" y="49"/>
                  </a:lnTo>
                  <a:lnTo>
                    <a:pt x="644" y="48"/>
                  </a:lnTo>
                  <a:lnTo>
                    <a:pt x="646" y="48"/>
                  </a:lnTo>
                  <a:lnTo>
                    <a:pt x="648" y="47"/>
                  </a:lnTo>
                  <a:lnTo>
                    <a:pt x="650" y="47"/>
                  </a:lnTo>
                  <a:lnTo>
                    <a:pt x="652" y="46"/>
                  </a:lnTo>
                  <a:lnTo>
                    <a:pt x="654" y="46"/>
                  </a:lnTo>
                  <a:lnTo>
                    <a:pt x="656" y="45"/>
                  </a:lnTo>
                  <a:lnTo>
                    <a:pt x="658" y="45"/>
                  </a:lnTo>
                  <a:lnTo>
                    <a:pt x="660" y="44"/>
                  </a:lnTo>
                  <a:lnTo>
                    <a:pt x="662" y="44"/>
                  </a:lnTo>
                  <a:lnTo>
                    <a:pt x="664" y="43"/>
                  </a:lnTo>
                  <a:lnTo>
                    <a:pt x="666" y="43"/>
                  </a:lnTo>
                  <a:lnTo>
                    <a:pt x="668" y="42"/>
                  </a:lnTo>
                  <a:lnTo>
                    <a:pt x="670" y="42"/>
                  </a:lnTo>
                  <a:lnTo>
                    <a:pt x="672" y="41"/>
                  </a:lnTo>
                  <a:lnTo>
                    <a:pt x="674" y="41"/>
                  </a:lnTo>
                  <a:lnTo>
                    <a:pt x="676" y="40"/>
                  </a:lnTo>
                  <a:lnTo>
                    <a:pt x="678" y="40"/>
                  </a:lnTo>
                  <a:lnTo>
                    <a:pt x="680" y="39"/>
                  </a:lnTo>
                  <a:lnTo>
                    <a:pt x="682" y="39"/>
                  </a:lnTo>
                  <a:lnTo>
                    <a:pt x="684" y="38"/>
                  </a:lnTo>
                  <a:lnTo>
                    <a:pt x="686" y="38"/>
                  </a:lnTo>
                  <a:lnTo>
                    <a:pt x="688" y="37"/>
                  </a:lnTo>
                  <a:lnTo>
                    <a:pt x="690" y="37"/>
                  </a:lnTo>
                  <a:lnTo>
                    <a:pt x="692" y="36"/>
                  </a:lnTo>
                  <a:lnTo>
                    <a:pt x="694" y="36"/>
                  </a:lnTo>
                  <a:lnTo>
                    <a:pt x="696" y="35"/>
                  </a:lnTo>
                  <a:lnTo>
                    <a:pt x="698" y="35"/>
                  </a:lnTo>
                  <a:lnTo>
                    <a:pt x="700" y="34"/>
                  </a:lnTo>
                  <a:lnTo>
                    <a:pt x="702" y="34"/>
                  </a:lnTo>
                  <a:lnTo>
                    <a:pt x="704" y="33"/>
                  </a:lnTo>
                  <a:lnTo>
                    <a:pt x="706" y="33"/>
                  </a:lnTo>
                  <a:lnTo>
                    <a:pt x="708" y="32"/>
                  </a:lnTo>
                  <a:lnTo>
                    <a:pt x="710" y="32"/>
                  </a:lnTo>
                  <a:lnTo>
                    <a:pt x="712" y="31"/>
                  </a:lnTo>
                  <a:lnTo>
                    <a:pt x="714" y="31"/>
                  </a:lnTo>
                  <a:lnTo>
                    <a:pt x="716" y="30"/>
                  </a:lnTo>
                  <a:lnTo>
                    <a:pt x="718" y="30"/>
                  </a:lnTo>
                  <a:lnTo>
                    <a:pt x="720" y="29"/>
                  </a:lnTo>
                  <a:lnTo>
                    <a:pt x="722" y="29"/>
                  </a:lnTo>
                  <a:lnTo>
                    <a:pt x="724" y="28"/>
                  </a:lnTo>
                  <a:lnTo>
                    <a:pt x="726" y="28"/>
                  </a:lnTo>
                  <a:lnTo>
                    <a:pt x="728" y="27"/>
                  </a:lnTo>
                  <a:lnTo>
                    <a:pt x="730" y="27"/>
                  </a:lnTo>
                  <a:lnTo>
                    <a:pt x="732" y="27"/>
                  </a:lnTo>
                  <a:lnTo>
                    <a:pt x="734" y="26"/>
                  </a:lnTo>
                  <a:lnTo>
                    <a:pt x="736" y="26"/>
                  </a:lnTo>
                  <a:lnTo>
                    <a:pt x="738" y="25"/>
                  </a:lnTo>
                  <a:lnTo>
                    <a:pt x="740" y="25"/>
                  </a:lnTo>
                  <a:lnTo>
                    <a:pt x="742" y="24"/>
                  </a:lnTo>
                  <a:lnTo>
                    <a:pt x="744" y="24"/>
                  </a:lnTo>
                  <a:lnTo>
                    <a:pt x="746" y="23"/>
                  </a:lnTo>
                  <a:lnTo>
                    <a:pt x="748" y="23"/>
                  </a:lnTo>
                  <a:lnTo>
                    <a:pt x="750" y="22"/>
                  </a:lnTo>
                  <a:lnTo>
                    <a:pt x="752" y="22"/>
                  </a:lnTo>
                  <a:lnTo>
                    <a:pt x="754" y="21"/>
                  </a:lnTo>
                  <a:lnTo>
                    <a:pt x="756" y="21"/>
                  </a:lnTo>
                  <a:lnTo>
                    <a:pt x="758" y="20"/>
                  </a:lnTo>
                  <a:lnTo>
                    <a:pt x="760" y="20"/>
                  </a:lnTo>
                  <a:lnTo>
                    <a:pt x="762" y="19"/>
                  </a:lnTo>
                  <a:lnTo>
                    <a:pt x="764" y="19"/>
                  </a:lnTo>
                  <a:lnTo>
                    <a:pt x="766" y="18"/>
                  </a:lnTo>
                  <a:lnTo>
                    <a:pt x="768" y="18"/>
                  </a:lnTo>
                  <a:lnTo>
                    <a:pt x="770" y="17"/>
                  </a:lnTo>
                  <a:lnTo>
                    <a:pt x="772" y="17"/>
                  </a:lnTo>
                  <a:lnTo>
                    <a:pt x="774" y="17"/>
                  </a:lnTo>
                  <a:lnTo>
                    <a:pt x="776" y="16"/>
                  </a:lnTo>
                  <a:lnTo>
                    <a:pt x="778" y="16"/>
                  </a:lnTo>
                  <a:lnTo>
                    <a:pt x="780" y="15"/>
                  </a:lnTo>
                  <a:lnTo>
                    <a:pt x="782" y="15"/>
                  </a:lnTo>
                  <a:lnTo>
                    <a:pt x="784" y="14"/>
                  </a:lnTo>
                  <a:lnTo>
                    <a:pt x="786" y="14"/>
                  </a:lnTo>
                  <a:lnTo>
                    <a:pt x="788" y="13"/>
                  </a:lnTo>
                  <a:lnTo>
                    <a:pt x="790" y="13"/>
                  </a:lnTo>
                  <a:lnTo>
                    <a:pt x="792" y="12"/>
                  </a:lnTo>
                  <a:lnTo>
                    <a:pt x="794" y="12"/>
                  </a:lnTo>
                  <a:lnTo>
                    <a:pt x="796" y="11"/>
                  </a:lnTo>
                  <a:lnTo>
                    <a:pt x="798" y="11"/>
                  </a:lnTo>
                  <a:lnTo>
                    <a:pt x="800" y="11"/>
                  </a:lnTo>
                  <a:lnTo>
                    <a:pt x="802" y="10"/>
                  </a:lnTo>
                  <a:lnTo>
                    <a:pt x="804" y="10"/>
                  </a:lnTo>
                  <a:lnTo>
                    <a:pt x="806" y="9"/>
                  </a:lnTo>
                  <a:lnTo>
                    <a:pt x="808" y="9"/>
                  </a:lnTo>
                  <a:lnTo>
                    <a:pt x="810" y="8"/>
                  </a:lnTo>
                  <a:lnTo>
                    <a:pt x="812" y="8"/>
                  </a:lnTo>
                  <a:lnTo>
                    <a:pt x="814" y="7"/>
                  </a:lnTo>
                  <a:lnTo>
                    <a:pt x="816" y="7"/>
                  </a:lnTo>
                  <a:lnTo>
                    <a:pt x="818" y="6"/>
                  </a:lnTo>
                  <a:lnTo>
                    <a:pt x="820" y="6"/>
                  </a:lnTo>
                  <a:lnTo>
                    <a:pt x="822" y="6"/>
                  </a:lnTo>
                  <a:lnTo>
                    <a:pt x="824" y="5"/>
                  </a:lnTo>
                  <a:lnTo>
                    <a:pt x="826" y="5"/>
                  </a:lnTo>
                  <a:lnTo>
                    <a:pt x="828" y="4"/>
                  </a:lnTo>
                  <a:lnTo>
                    <a:pt x="830" y="4"/>
                  </a:lnTo>
                  <a:lnTo>
                    <a:pt x="832" y="3"/>
                  </a:lnTo>
                  <a:lnTo>
                    <a:pt x="834" y="3"/>
                  </a:lnTo>
                  <a:lnTo>
                    <a:pt x="836" y="2"/>
                  </a:lnTo>
                  <a:lnTo>
                    <a:pt x="838" y="2"/>
                  </a:lnTo>
                  <a:lnTo>
                    <a:pt x="840" y="1"/>
                  </a:lnTo>
                  <a:lnTo>
                    <a:pt x="842" y="1"/>
                  </a:lnTo>
                  <a:lnTo>
                    <a:pt x="844" y="1"/>
                  </a:lnTo>
                  <a:lnTo>
                    <a:pt x="845" y="0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7" name="Freeform 132"/>
            <p:cNvSpPr>
              <a:spLocks/>
            </p:cNvSpPr>
            <p:nvPr/>
          </p:nvSpPr>
          <p:spPr bwMode="auto">
            <a:xfrm>
              <a:off x="4895851" y="5846763"/>
              <a:ext cx="17463" cy="209550"/>
            </a:xfrm>
            <a:custGeom>
              <a:avLst/>
              <a:gdLst>
                <a:gd name="T0" fmla="*/ 2147483647 w 6"/>
                <a:gd name="T1" fmla="*/ 0 h 31"/>
                <a:gd name="T2" fmla="*/ 2147483647 w 6"/>
                <a:gd name="T3" fmla="*/ 2147483647 h 31"/>
                <a:gd name="T4" fmla="*/ 2147483647 w 6"/>
                <a:gd name="T5" fmla="*/ 2147483647 h 31"/>
                <a:gd name="T6" fmla="*/ 2147483647 w 6"/>
                <a:gd name="T7" fmla="*/ 2147483647 h 31"/>
                <a:gd name="T8" fmla="*/ 2147483647 w 6"/>
                <a:gd name="T9" fmla="*/ 2147483647 h 31"/>
                <a:gd name="T10" fmla="*/ 0 w 6"/>
                <a:gd name="T11" fmla="*/ 2147483647 h 31"/>
                <a:gd name="T12" fmla="*/ 0 w 6"/>
                <a:gd name="T13" fmla="*/ 2147483647 h 31"/>
                <a:gd name="T14" fmla="*/ 0 w 6"/>
                <a:gd name="T15" fmla="*/ 2147483647 h 31"/>
                <a:gd name="T16" fmla="*/ 0 w 6"/>
                <a:gd name="T17" fmla="*/ 2147483647 h 31"/>
                <a:gd name="T18" fmla="*/ 0 w 6"/>
                <a:gd name="T19" fmla="*/ 2147483647 h 31"/>
                <a:gd name="T20" fmla="*/ 0 w 6"/>
                <a:gd name="T21" fmla="*/ 2147483647 h 31"/>
                <a:gd name="T22" fmla="*/ 0 w 6"/>
                <a:gd name="T23" fmla="*/ 2147483647 h 31"/>
                <a:gd name="T24" fmla="*/ 0 w 6"/>
                <a:gd name="T25" fmla="*/ 2147483647 h 31"/>
                <a:gd name="T26" fmla="*/ 0 w 6"/>
                <a:gd name="T27" fmla="*/ 2147483647 h 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"/>
                <a:gd name="T43" fmla="*/ 0 h 31"/>
                <a:gd name="T44" fmla="*/ 6 w 6"/>
                <a:gd name="T45" fmla="*/ 31 h 3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" h="31">
                  <a:moveTo>
                    <a:pt x="6" y="0"/>
                  </a:moveTo>
                  <a:lnTo>
                    <a:pt x="4" y="6"/>
                  </a:lnTo>
                  <a:lnTo>
                    <a:pt x="2" y="13"/>
                  </a:lnTo>
                  <a:lnTo>
                    <a:pt x="1" y="19"/>
                  </a:lnTo>
                  <a:lnTo>
                    <a:pt x="1" y="23"/>
                  </a:lnTo>
                  <a:lnTo>
                    <a:pt x="0" y="25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0" y="30"/>
                  </a:lnTo>
                  <a:lnTo>
                    <a:pt x="0" y="31"/>
                  </a:lnTo>
                </a:path>
              </a:pathLst>
            </a:custGeom>
            <a:noFill/>
            <a:ln w="2222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235" name="TextBox 242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52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8" dur="500" fill="hold"/>
                                        <p:tgtEl>
                                          <p:spTgt spid="2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9" dur="500" fill="hold"/>
                                        <p:tgtEl>
                                          <p:spTgt spid="2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0" dur="500" fill="hold"/>
                                        <p:tgtEl>
                                          <p:spTgt spid="2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2" dur="500" fill="hold"/>
                                        <p:tgtEl>
                                          <p:spTgt spid="2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3" dur="1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6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9" dur="1" fill="hold"/>
                                        <p:tgtEl>
                                          <p:spTgt spid="4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2" dur="1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5" dur="1" fill="hold"/>
                                        <p:tgtEl>
                                          <p:spTgt spid="4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1" dur="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6" dur="5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91" dur="5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9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01" dur="5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" grpId="0"/>
      <p:bldP spid="5152" grpId="0"/>
      <p:bldP spid="236" grpId="0" animBg="1"/>
      <p:bldP spid="236" grpId="1" animBg="1"/>
      <p:bldP spid="238" grpId="0" animBg="1"/>
      <p:bldP spid="238" grpId="1" animBg="1"/>
      <p:bldP spid="239" grpId="0" animBg="1"/>
      <p:bldP spid="239" grpId="1" animBg="1"/>
      <p:bldP spid="240" grpId="0" animBg="1"/>
      <p:bldP spid="240" grpId="1" animBg="1"/>
      <p:bldP spid="241" grpId="0" animBg="1"/>
      <p:bldP spid="244" grpId="0" animBg="1"/>
      <p:bldP spid="24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698B1-378C-48B4-A4D3-D890EE93F4A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7457" y="185057"/>
            <a:ext cx="11571514" cy="5551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Indicate the constant “k” and the transformation for each of the following: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6429DBD-250D-4701-96BC-C9DBE66DA0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265328"/>
              </p:ext>
            </p:extLst>
          </p:nvPr>
        </p:nvGraphicFramePr>
        <p:xfrm>
          <a:off x="269875" y="974725"/>
          <a:ext cx="34401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253800" progId="Equation.DSMT4">
                  <p:embed/>
                </p:oleObj>
              </mc:Choice>
              <mc:Fallback>
                <p:oleObj name="Equation" r:id="rId2" imgW="157464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6429DBD-250D-4701-96BC-C9DBE66DA0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9875" y="974725"/>
                        <a:ext cx="3440113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D5A61F1-2361-457A-B0AC-A0E8D113F8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535548"/>
              </p:ext>
            </p:extLst>
          </p:nvPr>
        </p:nvGraphicFramePr>
        <p:xfrm>
          <a:off x="331873" y="2433638"/>
          <a:ext cx="366236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253800" progId="Equation.DSMT4">
                  <p:embed/>
                </p:oleObj>
              </mc:Choice>
              <mc:Fallback>
                <p:oleObj name="Equation" r:id="rId4" imgW="167616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D5A61F1-2361-457A-B0AC-A0E8D113F8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873" y="2433638"/>
                        <a:ext cx="3662363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44BB830-F9D1-46FD-96DB-4BBE40EAAA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50940"/>
              </p:ext>
            </p:extLst>
          </p:nvPr>
        </p:nvGraphicFramePr>
        <p:xfrm>
          <a:off x="158750" y="3983038"/>
          <a:ext cx="530225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5680" imgH="253800" progId="Equation.DSMT4">
                  <p:embed/>
                </p:oleObj>
              </mc:Choice>
              <mc:Fallback>
                <p:oleObj name="Equation" r:id="rId6" imgW="24256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44BB830-F9D1-46FD-96DB-4BBE40EAAA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750" y="3983038"/>
                        <a:ext cx="5302250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C9E3C4C-AD82-490A-8FEB-68F44BA77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902047"/>
              </p:ext>
            </p:extLst>
          </p:nvPr>
        </p:nvGraphicFramePr>
        <p:xfrm>
          <a:off x="158750" y="5371647"/>
          <a:ext cx="463232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20760" imgH="393480" progId="Equation.DSMT4">
                  <p:embed/>
                </p:oleObj>
              </mc:Choice>
              <mc:Fallback>
                <p:oleObj name="Equation" r:id="rId8" imgW="21207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C9E3C4C-AD82-490A-8FEB-68F44BA775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750" y="5371647"/>
                        <a:ext cx="4632325" cy="860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24">
                <a:extLst>
                  <a:ext uri="{FF2B5EF4-FFF2-40B4-BE49-F238E27FC236}">
                    <a16:creationId xmlns:a16="http://schemas.microsoft.com/office/drawing/2014/main" id="{8FBFD7F0-C6B7-4D35-A080-E0CE30352A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7197" y="974498"/>
                <a:ext cx="1936043" cy="528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CA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Constant 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0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CA" sz="2000" dirty="0">
                  <a:solidFill>
                    <a:srgbClr val="FF0000"/>
                  </a:solidFill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8" name="TextBox 24">
                <a:extLst>
                  <a:ext uri="{FF2B5EF4-FFF2-40B4-BE49-F238E27FC236}">
                    <a16:creationId xmlns:a16="http://schemas.microsoft.com/office/drawing/2014/main" id="{8FBFD7F0-C6B7-4D35-A080-E0CE30352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57197" y="974498"/>
                <a:ext cx="1936043" cy="528543"/>
              </a:xfrm>
              <a:prstGeom prst="rect">
                <a:avLst/>
              </a:prstGeom>
              <a:blipFill>
                <a:blip r:embed="rId11"/>
                <a:stretch>
                  <a:fillRect l="-3470" b="-57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24">
                <a:extLst>
                  <a:ext uri="{FF2B5EF4-FFF2-40B4-BE49-F238E27FC236}">
                    <a16:creationId xmlns:a16="http://schemas.microsoft.com/office/drawing/2014/main" id="{B5565A5D-4F30-4326-94FD-C0BEA7EA42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49282" y="974498"/>
                <a:ext cx="5685517" cy="8353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US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Function will compress vertically 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0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.  All “y” coordinates will be multiplied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0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0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CA" sz="20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CA" sz="2000" dirty="0">
                  <a:solidFill>
                    <a:srgbClr val="FF0000"/>
                  </a:solidFill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10" name="TextBox 24">
                <a:extLst>
                  <a:ext uri="{FF2B5EF4-FFF2-40B4-BE49-F238E27FC236}">
                    <a16:creationId xmlns:a16="http://schemas.microsoft.com/office/drawing/2014/main" id="{B5565A5D-4F30-4326-94FD-C0BEA7EA42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49282" y="974498"/>
                <a:ext cx="5685517" cy="835357"/>
              </a:xfrm>
              <a:prstGeom prst="rect">
                <a:avLst/>
              </a:prstGeom>
              <a:blipFill>
                <a:blip r:embed="rId12"/>
                <a:stretch>
                  <a:fillRect l="-1072" t="-4380" r="-1822" b="-365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24">
                <a:extLst>
                  <a:ext uri="{FF2B5EF4-FFF2-40B4-BE49-F238E27FC236}">
                    <a16:creationId xmlns:a16="http://schemas.microsoft.com/office/drawing/2014/main" id="{10A4402D-B00D-4169-BF80-50A2019435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3239" y="2516536"/>
                <a:ext cx="1936043" cy="528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CA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Constant 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0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CA" sz="2000" dirty="0">
                  <a:solidFill>
                    <a:srgbClr val="FF0000"/>
                  </a:solidFill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11" name="TextBox 24">
                <a:extLst>
                  <a:ext uri="{FF2B5EF4-FFF2-40B4-BE49-F238E27FC236}">
                    <a16:creationId xmlns:a16="http://schemas.microsoft.com/office/drawing/2014/main" id="{10A4402D-B00D-4169-BF80-50A201943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13239" y="2516536"/>
                <a:ext cx="1936043" cy="528543"/>
              </a:xfrm>
              <a:prstGeom prst="rect">
                <a:avLst/>
              </a:prstGeom>
              <a:blipFill>
                <a:blip r:embed="rId13"/>
                <a:stretch>
                  <a:fillRect l="-3470" b="-57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24">
                <a:extLst>
                  <a:ext uri="{FF2B5EF4-FFF2-40B4-BE49-F238E27FC236}">
                    <a16:creationId xmlns:a16="http://schemas.microsoft.com/office/drawing/2014/main" id="{E25A8CFD-6165-4316-A715-F45A5099A5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42720" y="2473512"/>
                <a:ext cx="5805261" cy="8353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US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Function will expand horizontally 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CA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.  All “y” coordinates will be multiplied by 2.5</a:t>
                </a:r>
                <a:endParaRPr lang="en-CA" sz="2000" dirty="0">
                  <a:solidFill>
                    <a:srgbClr val="FF0000"/>
                  </a:solidFill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12" name="TextBox 24">
                <a:extLst>
                  <a:ext uri="{FF2B5EF4-FFF2-40B4-BE49-F238E27FC236}">
                    <a16:creationId xmlns:a16="http://schemas.microsoft.com/office/drawing/2014/main" id="{E25A8CFD-6165-4316-A715-F45A5099A5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2720" y="2473512"/>
                <a:ext cx="5805261" cy="835357"/>
              </a:xfrm>
              <a:prstGeom prst="rect">
                <a:avLst/>
              </a:prstGeom>
              <a:blipFill>
                <a:blip r:embed="rId14"/>
                <a:stretch>
                  <a:fillRect l="-1155" t="-4380" r="-1050" b="-365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099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3" y="119064"/>
            <a:ext cx="11122428" cy="7334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Horizontal OR Vertical Expansion/Compression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170" y="832796"/>
            <a:ext cx="11313621" cy="957260"/>
          </a:xfrm>
        </p:spPr>
        <p:txBody>
          <a:bodyPr/>
          <a:lstStyle/>
          <a:p>
            <a:pPr eaLnBrk="1" hangingPunct="1"/>
            <a:r>
              <a:rPr lang="en-CA" dirty="0"/>
              <a:t>Certain expansions and compressions are interchangeable, meaning it can be either a HC/E or VC/E, it all depends on how you manipulate the constant</a:t>
            </a:r>
          </a:p>
        </p:txBody>
      </p:sp>
      <p:graphicFrame>
        <p:nvGraphicFramePr>
          <p:cNvPr id="1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3925305"/>
              </p:ext>
            </p:extLst>
          </p:nvPr>
        </p:nvGraphicFramePr>
        <p:xfrm>
          <a:off x="2429510" y="1829278"/>
          <a:ext cx="12811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700" imgH="292100" progId="Equation.DSMT4">
                  <p:embed/>
                </p:oleObj>
              </mc:Choice>
              <mc:Fallback>
                <p:oleObj name="Equation" r:id="rId3" imgW="647700" imgH="292100" progId="Equation.DSMT4">
                  <p:embed/>
                  <p:pic>
                    <p:nvPicPr>
                      <p:cNvPr id="1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9510" y="1829278"/>
                        <a:ext cx="1281112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" name="TextBox 167"/>
          <p:cNvSpPr txBox="1">
            <a:spLocks noChangeArrowheads="1"/>
          </p:cNvSpPr>
          <p:nvPr/>
        </p:nvSpPr>
        <p:spPr bwMode="auto">
          <a:xfrm>
            <a:off x="631824" y="2429804"/>
            <a:ext cx="3352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This is a H.C by a factor of 1/3 </a:t>
            </a:r>
          </a:p>
        </p:txBody>
      </p:sp>
      <p:sp>
        <p:nvSpPr>
          <p:cNvPr id="1046" name="TextBox 25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5"/>
              </a:rPr>
              <a:t>www.BCMath.ca</a:t>
            </a:r>
            <a:r>
              <a:rPr lang="en-CA" sz="1000"/>
              <a:t> </a:t>
            </a:r>
          </a:p>
        </p:txBody>
      </p:sp>
      <p:graphicFrame>
        <p:nvGraphicFramePr>
          <p:cNvPr id="17" name="Object 6">
            <a:extLst>
              <a:ext uri="{FF2B5EF4-FFF2-40B4-BE49-F238E27FC236}">
                <a16:creationId xmlns:a16="http://schemas.microsoft.com/office/drawing/2014/main" id="{53950ED3-D223-4EDF-94CE-C9E4BA7262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307444"/>
              </p:ext>
            </p:extLst>
          </p:nvPr>
        </p:nvGraphicFramePr>
        <p:xfrm>
          <a:off x="4087018" y="1960562"/>
          <a:ext cx="153511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304560" progId="Equation.DSMT4">
                  <p:embed/>
                </p:oleObj>
              </mc:Choice>
              <mc:Fallback>
                <p:oleObj name="Equation" r:id="rId6" imgW="914400" imgH="304560" progId="Equation.DSMT4">
                  <p:embed/>
                  <p:pic>
                    <p:nvPicPr>
                      <p:cNvPr id="17" name="Object 6">
                        <a:extLst>
                          <a:ext uri="{FF2B5EF4-FFF2-40B4-BE49-F238E27FC236}">
                            <a16:creationId xmlns:a16="http://schemas.microsoft.com/office/drawing/2014/main" id="{53950ED3-D223-4EDF-94CE-C9E4BA7262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018" y="1960562"/>
                        <a:ext cx="1535112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57">
            <a:extLst>
              <a:ext uri="{FF2B5EF4-FFF2-40B4-BE49-F238E27FC236}">
                <a16:creationId xmlns:a16="http://schemas.microsoft.com/office/drawing/2014/main" id="{E6061C5E-C921-4BEB-B6F5-E12C332E3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0275" y="1770362"/>
            <a:ext cx="568221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If you square the “3” inside the brackets, you get a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“9” outside of the function.  Then this is a V.E by a factor of 9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F2D1A8F-6371-4FCF-99B3-59C0FEE30035}"/>
              </a:ext>
            </a:extLst>
          </p:cNvPr>
          <p:cNvSpPr txBox="1">
            <a:spLocks/>
          </p:cNvSpPr>
          <p:nvPr/>
        </p:nvSpPr>
        <p:spPr bwMode="auto">
          <a:xfrm>
            <a:off x="249383" y="3019541"/>
            <a:ext cx="11313621" cy="54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dirty="0"/>
              <a:t>In this instance, a H.C. by a factor 1/3 is equivalent to a V.E. by a factor of 9</a:t>
            </a:r>
          </a:p>
        </p:txBody>
      </p:sp>
      <p:graphicFrame>
        <p:nvGraphicFramePr>
          <p:cNvPr id="20" name="Object 8">
            <a:extLst>
              <a:ext uri="{FF2B5EF4-FFF2-40B4-BE49-F238E27FC236}">
                <a16:creationId xmlns:a16="http://schemas.microsoft.com/office/drawing/2014/main" id="{2308BEE8-5F52-4EC2-AE54-C38FFB621C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168099"/>
              </p:ext>
            </p:extLst>
          </p:nvPr>
        </p:nvGraphicFramePr>
        <p:xfrm>
          <a:off x="788709" y="4480944"/>
          <a:ext cx="16208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254000" progId="Equation.DSMT4">
                  <p:embed/>
                </p:oleObj>
              </mc:Choice>
              <mc:Fallback>
                <p:oleObj name="Equation" r:id="rId8" imgW="965200" imgH="254000" progId="Equation.DSMT4">
                  <p:embed/>
                  <p:pic>
                    <p:nvPicPr>
                      <p:cNvPr id="20" name="Object 8">
                        <a:extLst>
                          <a:ext uri="{FF2B5EF4-FFF2-40B4-BE49-F238E27FC236}">
                            <a16:creationId xmlns:a16="http://schemas.microsoft.com/office/drawing/2014/main" id="{2308BEE8-5F52-4EC2-AE54-C38FFB621C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709" y="4480944"/>
                        <a:ext cx="1620838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>
            <a:extLst>
              <a:ext uri="{FF2B5EF4-FFF2-40B4-BE49-F238E27FC236}">
                <a16:creationId xmlns:a16="http://schemas.microsoft.com/office/drawing/2014/main" id="{3F4D99EF-4B8D-445F-AD99-C4E7122976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954004"/>
              </p:ext>
            </p:extLst>
          </p:nvPr>
        </p:nvGraphicFramePr>
        <p:xfrm>
          <a:off x="2458990" y="4290027"/>
          <a:ext cx="116840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700" imgH="469900" progId="Equation.DSMT4">
                  <p:embed/>
                </p:oleObj>
              </mc:Choice>
              <mc:Fallback>
                <p:oleObj name="Equation" r:id="rId10" imgW="647700" imgH="469900" progId="Equation.DSMT4">
                  <p:embed/>
                  <p:pic>
                    <p:nvPicPr>
                      <p:cNvPr id="21" name="Object 9">
                        <a:extLst>
                          <a:ext uri="{FF2B5EF4-FFF2-40B4-BE49-F238E27FC236}">
                            <a16:creationId xmlns:a16="http://schemas.microsoft.com/office/drawing/2014/main" id="{3F4D99EF-4B8D-445F-AD99-C4E7122976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8990" y="4290027"/>
                        <a:ext cx="1168400" cy="846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168">
            <a:extLst>
              <a:ext uri="{FF2B5EF4-FFF2-40B4-BE49-F238E27FC236}">
                <a16:creationId xmlns:a16="http://schemas.microsoft.com/office/drawing/2014/main" id="{709C58A1-9188-4C26-BE2F-A6514CD90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607" y="5114392"/>
            <a:ext cx="31470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This is a H.E. by a factor of 4</a:t>
            </a:r>
          </a:p>
        </p:txBody>
      </p:sp>
      <p:graphicFrame>
        <p:nvGraphicFramePr>
          <p:cNvPr id="23" name="Object 11">
            <a:extLst>
              <a:ext uri="{FF2B5EF4-FFF2-40B4-BE49-F238E27FC236}">
                <a16:creationId xmlns:a16="http://schemas.microsoft.com/office/drawing/2014/main" id="{083687C5-9E7E-48E4-AF26-3F7B58EF2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314994"/>
              </p:ext>
            </p:extLst>
          </p:nvPr>
        </p:nvGraphicFramePr>
        <p:xfrm>
          <a:off x="3981924" y="4267512"/>
          <a:ext cx="16541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431640" progId="Equation.DSMT4">
                  <p:embed/>
                </p:oleObj>
              </mc:Choice>
              <mc:Fallback>
                <p:oleObj name="Equation" r:id="rId12" imgW="838080" imgH="431640" progId="Equation.DSMT4">
                  <p:embed/>
                  <p:pic>
                    <p:nvPicPr>
                      <p:cNvPr id="23" name="Object 11">
                        <a:extLst>
                          <a:ext uri="{FF2B5EF4-FFF2-40B4-BE49-F238E27FC236}">
                            <a16:creationId xmlns:a16="http://schemas.microsoft.com/office/drawing/2014/main" id="{083687C5-9E7E-48E4-AF26-3F7B58EF2B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924" y="4267512"/>
                        <a:ext cx="1654175" cy="852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158">
            <a:extLst>
              <a:ext uri="{FF2B5EF4-FFF2-40B4-BE49-F238E27FC236}">
                <a16:creationId xmlns:a16="http://schemas.microsoft.com/office/drawing/2014/main" id="{7A370678-011A-40A6-8DF0-F6435D68A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421" y="4390038"/>
            <a:ext cx="586154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If you simplify the radical, you get ½ outside.  This then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becomes a V.C. by a factor of ½ 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B5D75A4-2F88-44B3-BC78-7A4A26C50F9A}"/>
              </a:ext>
            </a:extLst>
          </p:cNvPr>
          <p:cNvSpPr txBox="1">
            <a:spLocks/>
          </p:cNvSpPr>
          <p:nvPr/>
        </p:nvSpPr>
        <p:spPr bwMode="auto">
          <a:xfrm>
            <a:off x="249382" y="5491940"/>
            <a:ext cx="11313621" cy="54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dirty="0"/>
              <a:t>In this instance, a H.E. by a factor 4 is equivalent to a V.C. by a factor of 0.5</a:t>
            </a:r>
          </a:p>
        </p:txBody>
      </p:sp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5ED16274-80D0-48F8-8B64-8A88302D47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33187"/>
              </p:ext>
            </p:extLst>
          </p:nvPr>
        </p:nvGraphicFramePr>
        <p:xfrm>
          <a:off x="4238852" y="3587635"/>
          <a:ext cx="22383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253800" progId="Equation.DSMT4">
                  <p:embed/>
                </p:oleObj>
              </mc:Choice>
              <mc:Fallback>
                <p:oleObj name="Equation" r:id="rId14" imgW="1333440" imgH="25380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5ED16274-80D0-48F8-8B64-8A88302D47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852" y="3587635"/>
                        <a:ext cx="223837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4">
            <a:extLst>
              <a:ext uri="{FF2B5EF4-FFF2-40B4-BE49-F238E27FC236}">
                <a16:creationId xmlns:a16="http://schemas.microsoft.com/office/drawing/2014/main" id="{5B6200E9-8281-4B8B-89BF-F929DFEC5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605392"/>
              </p:ext>
            </p:extLst>
          </p:nvPr>
        </p:nvGraphicFramePr>
        <p:xfrm>
          <a:off x="4087018" y="5940521"/>
          <a:ext cx="26003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49080" imgH="469800" progId="Equation.DSMT4">
                  <p:embed/>
                </p:oleObj>
              </mc:Choice>
              <mc:Fallback>
                <p:oleObj name="Equation" r:id="rId16" imgW="1549080" imgH="469800" progId="Equation.DSMT4">
                  <p:embed/>
                  <p:pic>
                    <p:nvPicPr>
                      <p:cNvPr id="34" name="Object 4">
                        <a:extLst>
                          <a:ext uri="{FF2B5EF4-FFF2-40B4-BE49-F238E27FC236}">
                            <a16:creationId xmlns:a16="http://schemas.microsoft.com/office/drawing/2014/main" id="{5B6200E9-8281-4B8B-89BF-F929DFEC58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018" y="5940521"/>
                        <a:ext cx="2600325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" grpId="0"/>
      <p:bldP spid="18" grpId="0"/>
      <p:bldP spid="22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91" y="638175"/>
            <a:ext cx="9316172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Ex: Given each of the equations, indicate </a:t>
            </a:r>
            <a:br>
              <a:rPr lang="en-CA" sz="2500" dirty="0"/>
            </a:br>
            <a:r>
              <a:rPr lang="en-CA" sz="2500" dirty="0"/>
              <a:t>a) what Transformation is involved, </a:t>
            </a:r>
            <a:br>
              <a:rPr lang="en-CA" sz="2500" dirty="0"/>
            </a:br>
            <a:r>
              <a:rPr lang="en-CA" sz="2500" dirty="0"/>
              <a:t>b) The constant “k” and </a:t>
            </a:r>
            <a:br>
              <a:rPr lang="en-CA" sz="2500" dirty="0"/>
            </a:br>
            <a:r>
              <a:rPr lang="en-CA" sz="2500" dirty="0"/>
              <a:t>c) the Expansion/compression factor 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607054"/>
              </p:ext>
            </p:extLst>
          </p:nvPr>
        </p:nvGraphicFramePr>
        <p:xfrm>
          <a:off x="721858" y="2012949"/>
          <a:ext cx="24923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72561" imgH="266584" progId="Equation.DSMT4">
                  <p:embed/>
                </p:oleObj>
              </mc:Choice>
              <mc:Fallback>
                <p:oleObj name="Equation" r:id="rId3" imgW="1472561" imgH="266584" progId="Equation.DSMT4">
                  <p:embed/>
                  <p:pic>
                    <p:nvPicPr>
                      <p:cNvPr id="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858" y="2012949"/>
                        <a:ext cx="249237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129137"/>
              </p:ext>
            </p:extLst>
          </p:nvPr>
        </p:nvGraphicFramePr>
        <p:xfrm>
          <a:off x="672644" y="2855912"/>
          <a:ext cx="27384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300" imgH="254000" progId="Equation.DSMT4">
                  <p:embed/>
                </p:oleObj>
              </mc:Choice>
              <mc:Fallback>
                <p:oleObj name="Equation" r:id="rId5" imgW="1384300" imgH="2540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44" y="2855912"/>
                        <a:ext cx="273843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725499"/>
              </p:ext>
            </p:extLst>
          </p:nvPr>
        </p:nvGraphicFramePr>
        <p:xfrm>
          <a:off x="602794" y="3871911"/>
          <a:ext cx="273208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59866" imgH="431613" progId="Equation.DSMT4">
                  <p:embed/>
                </p:oleObj>
              </mc:Choice>
              <mc:Fallback>
                <p:oleObj name="Equation" r:id="rId7" imgW="1459866" imgH="431613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794" y="3871911"/>
                        <a:ext cx="2732088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459296"/>
              </p:ext>
            </p:extLst>
          </p:nvPr>
        </p:nvGraphicFramePr>
        <p:xfrm>
          <a:off x="588508" y="5113337"/>
          <a:ext cx="3328987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68500" imgH="469900" progId="Equation.DSMT4">
                  <p:embed/>
                </p:oleObj>
              </mc:Choice>
              <mc:Fallback>
                <p:oleObj name="Equation" r:id="rId9" imgW="1968500" imgH="4699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508" y="5113337"/>
                        <a:ext cx="3328987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847687"/>
              </p:ext>
            </p:extLst>
          </p:nvPr>
        </p:nvGraphicFramePr>
        <p:xfrm>
          <a:off x="3895269" y="2071686"/>
          <a:ext cx="7302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30057" imgH="152334" progId="Equation.DSMT4">
                  <p:embed/>
                </p:oleObj>
              </mc:Choice>
              <mc:Fallback>
                <p:oleObj name="Equation" r:id="rId11" imgW="330057" imgH="152334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269" y="2071686"/>
                        <a:ext cx="7302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789130"/>
              </p:ext>
            </p:extLst>
          </p:nvPr>
        </p:nvGraphicFramePr>
        <p:xfrm>
          <a:off x="4623932" y="2024062"/>
          <a:ext cx="4762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19" imgH="177569" progId="Equation.DSMT4">
                  <p:embed/>
                </p:oleObj>
              </mc:Choice>
              <mc:Fallback>
                <p:oleObj name="Equation" r:id="rId13" imgW="215619" imgH="177569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3932" y="2024062"/>
                        <a:ext cx="476250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1618794" y="2114549"/>
            <a:ext cx="203200" cy="290512"/>
          </a:xfrm>
          <a:prstGeom prst="ellipse">
            <a:avLst/>
          </a:prstGeom>
          <a:noFill/>
          <a:ln>
            <a:solidFill>
              <a:srgbClr val="FF000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830057" y="2063749"/>
            <a:ext cx="355600" cy="341312"/>
          </a:xfrm>
          <a:prstGeom prst="ellipse">
            <a:avLst/>
          </a:prstGeom>
          <a:noFill/>
          <a:ln>
            <a:solidFill>
              <a:srgbClr val="FF000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TextBox 10"/>
          <p:cNvSpPr txBox="1"/>
          <p:nvPr/>
        </p:nvSpPr>
        <p:spPr>
          <a:xfrm>
            <a:off x="6901995" y="1781175"/>
            <a:ext cx="171767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</a:rPr>
              <a:t>Horizontal </a:t>
            </a:r>
          </a:p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</a:rPr>
              <a:t>Compression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46389"/>
              </p:ext>
            </p:extLst>
          </p:nvPr>
        </p:nvGraphicFramePr>
        <p:xfrm>
          <a:off x="5581195" y="2003424"/>
          <a:ext cx="8413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35" imgH="190417" progId="Equation.DSMT4">
                  <p:embed/>
                </p:oleObj>
              </mc:Choice>
              <mc:Fallback>
                <p:oleObj name="Equation" r:id="rId15" imgW="380835" imgH="190417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1195" y="2003424"/>
                        <a:ext cx="84137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908344" y="2368549"/>
            <a:ext cx="20701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</a:rPr>
              <a:t>by a factor of ½ </a:t>
            </a:r>
          </a:p>
        </p:txBody>
      </p:sp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346870"/>
              </p:ext>
            </p:extLst>
          </p:nvPr>
        </p:nvGraphicFramePr>
        <p:xfrm>
          <a:off x="3887333" y="2981324"/>
          <a:ext cx="75882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2603" imgH="177646" progId="Equation.DSMT4">
                  <p:embed/>
                </p:oleObj>
              </mc:Choice>
              <mc:Fallback>
                <p:oleObj name="Equation" r:id="rId17" imgW="342603" imgH="177646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333" y="2981324"/>
                        <a:ext cx="75882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704395"/>
              </p:ext>
            </p:extLst>
          </p:nvPr>
        </p:nvGraphicFramePr>
        <p:xfrm>
          <a:off x="4633458" y="2665411"/>
          <a:ext cx="560387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90" imgH="431613" progId="Equation.DSMT4">
                  <p:embed/>
                </p:oleObj>
              </mc:Choice>
              <mc:Fallback>
                <p:oleObj name="Equation" r:id="rId19" imgW="253890" imgH="431613" progId="Equation.DSMT4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458" y="2665411"/>
                        <a:ext cx="560387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865482" y="2833687"/>
            <a:ext cx="1439862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Vertical </a:t>
            </a:r>
            <a:br>
              <a:rPr lang="en-CA" sz="2000" dirty="0">
                <a:solidFill>
                  <a:srgbClr val="0070C0"/>
                </a:solidFill>
                <a:latin typeface="+mn-lt"/>
              </a:rPr>
            </a:br>
            <a:r>
              <a:rPr lang="en-CA" sz="2000" dirty="0">
                <a:solidFill>
                  <a:srgbClr val="0070C0"/>
                </a:solidFill>
                <a:latin typeface="+mn-lt"/>
              </a:rPr>
              <a:t>Expansion</a:t>
            </a:r>
          </a:p>
        </p:txBody>
      </p:sp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29957"/>
              </p:ext>
            </p:extLst>
          </p:nvPr>
        </p:nvGraphicFramePr>
        <p:xfrm>
          <a:off x="5574844" y="2805112"/>
          <a:ext cx="896938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06224" imgH="431613" progId="Equation.DSMT4">
                  <p:embed/>
                </p:oleObj>
              </mc:Choice>
              <mc:Fallback>
                <p:oleObj name="Equation" r:id="rId21" imgW="406224" imgH="431613" progId="Equation.DSMT4">
                  <p:embed/>
                  <p:pic>
                    <p:nvPicPr>
                      <p:cNvPr id="1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4844" y="2805112"/>
                        <a:ext cx="896938" cy="950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901995" y="3479799"/>
            <a:ext cx="19288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by a factor of 3</a:t>
            </a:r>
          </a:p>
        </p:txBody>
      </p:sp>
      <p:graphicFrame>
        <p:nvGraphicFramePr>
          <p:cNvPr id="1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952443"/>
              </p:ext>
            </p:extLst>
          </p:nvPr>
        </p:nvGraphicFramePr>
        <p:xfrm>
          <a:off x="2002969" y="3313111"/>
          <a:ext cx="145573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36280" imgH="253890" progId="Equation.DSMT4">
                  <p:embed/>
                </p:oleObj>
              </mc:Choice>
              <mc:Fallback>
                <p:oleObj name="Equation" r:id="rId23" imgW="736280" imgH="253890" progId="Equation.DSMT4">
                  <p:embed/>
                  <p:pic>
                    <p:nvPicPr>
                      <p:cNvPr id="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969" y="3313111"/>
                        <a:ext cx="1455738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1080633" y="2994024"/>
            <a:ext cx="312737" cy="311150"/>
          </a:xfrm>
          <a:prstGeom prst="ellipse">
            <a:avLst/>
          </a:prstGeom>
          <a:noFill/>
          <a:ln>
            <a:solidFill>
              <a:srgbClr val="0070C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2344282" y="3349625"/>
            <a:ext cx="493712" cy="477837"/>
          </a:xfrm>
          <a:prstGeom prst="ellipse">
            <a:avLst/>
          </a:prstGeom>
          <a:noFill/>
          <a:ln>
            <a:solidFill>
              <a:srgbClr val="0070C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368319"/>
              </p:ext>
            </p:extLst>
          </p:nvPr>
        </p:nvGraphicFramePr>
        <p:xfrm>
          <a:off x="1864858" y="4552950"/>
          <a:ext cx="143033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23586" imgH="253890" progId="Equation.DSMT4">
                  <p:embed/>
                </p:oleObj>
              </mc:Choice>
              <mc:Fallback>
                <p:oleObj name="Equation" r:id="rId25" imgW="723586" imgH="253890" progId="Equation.DSMT4">
                  <p:embed/>
                  <p:pic>
                    <p:nvPicPr>
                      <p:cNvPr id="2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858" y="4552950"/>
                        <a:ext cx="1430337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Oval 22"/>
          <p:cNvSpPr/>
          <p:nvPr/>
        </p:nvSpPr>
        <p:spPr>
          <a:xfrm>
            <a:off x="1059994" y="4162424"/>
            <a:ext cx="311150" cy="311150"/>
          </a:xfrm>
          <a:prstGeom prst="ellipse">
            <a:avLst/>
          </a:prstGeom>
          <a:noFill/>
          <a:ln>
            <a:solidFill>
              <a:srgbClr val="0070C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2220457" y="4546600"/>
            <a:ext cx="493712" cy="479425"/>
          </a:xfrm>
          <a:prstGeom prst="ellipse">
            <a:avLst/>
          </a:prstGeom>
          <a:noFill/>
          <a:ln>
            <a:solidFill>
              <a:srgbClr val="0070C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035"/>
              </p:ext>
            </p:extLst>
          </p:nvPr>
        </p:nvGraphicFramePr>
        <p:xfrm>
          <a:off x="3895270" y="4192587"/>
          <a:ext cx="7588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42603" imgH="177646" progId="Equation.DSMT4">
                  <p:embed/>
                </p:oleObj>
              </mc:Choice>
              <mc:Fallback>
                <p:oleObj name="Equation" r:id="rId27" imgW="342603" imgH="177646" progId="Equation.DSMT4">
                  <p:embed/>
                  <p:pic>
                    <p:nvPicPr>
                      <p:cNvPr id="2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270" y="4192587"/>
                        <a:ext cx="75882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642438"/>
              </p:ext>
            </p:extLst>
          </p:nvPr>
        </p:nvGraphicFramePr>
        <p:xfrm>
          <a:off x="4668383" y="4129087"/>
          <a:ext cx="504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8501" imgH="203112" progId="Equation.DSMT4">
                  <p:embed/>
                </p:oleObj>
              </mc:Choice>
              <mc:Fallback>
                <p:oleObj name="Equation" r:id="rId28" imgW="228501" imgH="203112" progId="Equation.DSMT4">
                  <p:embed/>
                  <p:pic>
                    <p:nvPicPr>
                      <p:cNvPr id="2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383" y="4129087"/>
                        <a:ext cx="5048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984545" y="4078287"/>
            <a:ext cx="1719262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Vertical </a:t>
            </a:r>
            <a:br>
              <a:rPr lang="en-CA" sz="2000" dirty="0">
                <a:solidFill>
                  <a:srgbClr val="0070C0"/>
                </a:solidFill>
                <a:latin typeface="+mn-lt"/>
              </a:rPr>
            </a:br>
            <a:r>
              <a:rPr lang="en-CA" sz="2000" dirty="0">
                <a:solidFill>
                  <a:srgbClr val="0070C0"/>
                </a:solidFill>
                <a:latin typeface="+mn-lt"/>
              </a:rPr>
              <a:t>Compression</a:t>
            </a:r>
          </a:p>
        </p:txBody>
      </p:sp>
      <p:graphicFrame>
        <p:nvGraphicFramePr>
          <p:cNvPr id="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528923"/>
              </p:ext>
            </p:extLst>
          </p:nvPr>
        </p:nvGraphicFramePr>
        <p:xfrm>
          <a:off x="5609770" y="4179886"/>
          <a:ext cx="8413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80835" imgH="190417" progId="Equation.DSMT4">
                  <p:embed/>
                </p:oleObj>
              </mc:Choice>
              <mc:Fallback>
                <p:oleObj name="Equation" r:id="rId30" imgW="380835" imgH="190417" progId="Equation.DSMT4">
                  <p:embed/>
                  <p:pic>
                    <p:nvPicPr>
                      <p:cNvPr id="2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9770" y="4179886"/>
                        <a:ext cx="84137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6908344" y="4735511"/>
            <a:ext cx="20701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by a factor of ½ </a:t>
            </a:r>
          </a:p>
        </p:txBody>
      </p:sp>
      <p:sp>
        <p:nvSpPr>
          <p:cNvPr id="30" name="Oval 29"/>
          <p:cNvSpPr/>
          <p:nvPr/>
        </p:nvSpPr>
        <p:spPr>
          <a:xfrm>
            <a:off x="1741032" y="5359399"/>
            <a:ext cx="203200" cy="290512"/>
          </a:xfrm>
          <a:prstGeom prst="ellipse">
            <a:avLst/>
          </a:prstGeom>
          <a:noFill/>
          <a:ln>
            <a:solidFill>
              <a:srgbClr val="FF000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Oval 30"/>
          <p:cNvSpPr/>
          <p:nvPr/>
        </p:nvSpPr>
        <p:spPr>
          <a:xfrm>
            <a:off x="3287257" y="5148261"/>
            <a:ext cx="493712" cy="725488"/>
          </a:xfrm>
          <a:prstGeom prst="ellipse">
            <a:avLst/>
          </a:prstGeom>
          <a:noFill/>
          <a:ln>
            <a:solidFill>
              <a:srgbClr val="FF000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67027"/>
              </p:ext>
            </p:extLst>
          </p:nvPr>
        </p:nvGraphicFramePr>
        <p:xfrm>
          <a:off x="4019094" y="5314950"/>
          <a:ext cx="7302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30057" imgH="152334" progId="Equation.DSMT4">
                  <p:embed/>
                </p:oleObj>
              </mc:Choice>
              <mc:Fallback>
                <p:oleObj name="Equation" r:id="rId32" imgW="330057" imgH="152334" progId="Equation.DSMT4">
                  <p:embed/>
                  <p:pic>
                    <p:nvPicPr>
                      <p:cNvPr id="3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094" y="5314950"/>
                        <a:ext cx="73025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228200"/>
              </p:ext>
            </p:extLst>
          </p:nvPr>
        </p:nvGraphicFramePr>
        <p:xfrm>
          <a:off x="4735058" y="5197474"/>
          <a:ext cx="50323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28600" imgH="241300" progId="Equation.DSMT4">
                  <p:embed/>
                </p:oleObj>
              </mc:Choice>
              <mc:Fallback>
                <p:oleObj name="Equation" r:id="rId33" imgW="228600" imgH="241300" progId="Equation.DSMT4">
                  <p:embed/>
                  <p:pic>
                    <p:nvPicPr>
                      <p:cNvPr id="3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058" y="5197474"/>
                        <a:ext cx="503237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735308" y="5286374"/>
            <a:ext cx="23971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</a:rPr>
              <a:t>HE by a factor of 2</a:t>
            </a:r>
          </a:p>
        </p:txBody>
      </p:sp>
      <p:graphicFrame>
        <p:nvGraphicFramePr>
          <p:cNvPr id="3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603952"/>
              </p:ext>
            </p:extLst>
          </p:nvPr>
        </p:nvGraphicFramePr>
        <p:xfrm>
          <a:off x="5630408" y="5219700"/>
          <a:ext cx="8413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80835" imgH="241195" progId="Equation.DSMT4">
                  <p:embed/>
                </p:oleObj>
              </mc:Choice>
              <mc:Fallback>
                <p:oleObj name="Equation" r:id="rId35" imgW="380835" imgH="241195" progId="Equation.DSMT4">
                  <p:embed/>
                  <p:pic>
                    <p:nvPicPr>
                      <p:cNvPr id="3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0408" y="5219700"/>
                        <a:ext cx="84137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197403"/>
              </p:ext>
            </p:extLst>
          </p:nvPr>
        </p:nvGraphicFramePr>
        <p:xfrm>
          <a:off x="1948994" y="5961061"/>
          <a:ext cx="17208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29810" imgH="469696" progId="Equation.DSMT4">
                  <p:embed/>
                </p:oleObj>
              </mc:Choice>
              <mc:Fallback>
                <p:oleObj name="Equation" r:id="rId37" imgW="1129810" imgH="469696" progId="Equation.DSMT4">
                  <p:embed/>
                  <p:pic>
                    <p:nvPicPr>
                      <p:cNvPr id="37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8994" y="5961061"/>
                        <a:ext cx="1720850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37"/>
          <p:cNvSpPr/>
          <p:nvPr/>
        </p:nvSpPr>
        <p:spPr>
          <a:xfrm>
            <a:off x="936169" y="5373686"/>
            <a:ext cx="312738" cy="312738"/>
          </a:xfrm>
          <a:prstGeom prst="ellipse">
            <a:avLst/>
          </a:prstGeom>
          <a:noFill/>
          <a:ln>
            <a:solidFill>
              <a:srgbClr val="0070C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Oval 38"/>
          <p:cNvSpPr/>
          <p:nvPr/>
        </p:nvSpPr>
        <p:spPr>
          <a:xfrm>
            <a:off x="2141082" y="6005512"/>
            <a:ext cx="550862" cy="638175"/>
          </a:xfrm>
          <a:prstGeom prst="ellipse">
            <a:avLst/>
          </a:prstGeom>
          <a:noFill/>
          <a:ln>
            <a:solidFill>
              <a:srgbClr val="0070C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871624"/>
              </p:ext>
            </p:extLst>
          </p:nvPr>
        </p:nvGraphicFramePr>
        <p:xfrm>
          <a:off x="4004808" y="6130924"/>
          <a:ext cx="75882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42603" imgH="177646" progId="Equation.DSMT4">
                  <p:embed/>
                </p:oleObj>
              </mc:Choice>
              <mc:Fallback>
                <p:oleObj name="Equation" r:id="rId39" imgW="342603" imgH="177646" progId="Equation.DSMT4">
                  <p:embed/>
                  <p:pic>
                    <p:nvPicPr>
                      <p:cNvPr id="4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4808" y="6130924"/>
                        <a:ext cx="75882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945869"/>
              </p:ext>
            </p:extLst>
          </p:nvPr>
        </p:nvGraphicFramePr>
        <p:xfrm>
          <a:off x="4733470" y="6040437"/>
          <a:ext cx="5048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28600" imgH="241300" progId="Equation.DSMT4">
                  <p:embed/>
                </p:oleObj>
              </mc:Choice>
              <mc:Fallback>
                <p:oleObj name="Equation" r:id="rId40" imgW="228600" imgH="241300" progId="Equation.DSMT4">
                  <p:embed/>
                  <p:pic>
                    <p:nvPicPr>
                      <p:cNvPr id="4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470" y="6040437"/>
                        <a:ext cx="504825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050592"/>
              </p:ext>
            </p:extLst>
          </p:nvPr>
        </p:nvGraphicFramePr>
        <p:xfrm>
          <a:off x="5617707" y="6016624"/>
          <a:ext cx="812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68300" imgH="241300" progId="Equation.DSMT4">
                  <p:embed/>
                </p:oleObj>
              </mc:Choice>
              <mc:Fallback>
                <p:oleObj name="Equation" r:id="rId42" imgW="368300" imgH="241300" progId="Equation.DSMT4">
                  <p:embed/>
                  <p:pic>
                    <p:nvPicPr>
                      <p:cNvPr id="42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7707" y="6016624"/>
                        <a:ext cx="812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6800395" y="6076949"/>
            <a:ext cx="2087563" cy="40005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VE by a factor 3</a:t>
            </a:r>
          </a:p>
        </p:txBody>
      </p:sp>
      <p:sp>
        <p:nvSpPr>
          <p:cNvPr id="10283" name="TextBox 43"/>
          <p:cNvSpPr txBox="1">
            <a:spLocks noChangeArrowheads="1"/>
          </p:cNvSpPr>
          <p:nvPr/>
        </p:nvSpPr>
        <p:spPr bwMode="auto">
          <a:xfrm>
            <a:off x="326570" y="6550024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4"/>
              </a:rPr>
              <a:t>www.BCMath.ca</a:t>
            </a:r>
            <a:r>
              <a:rPr lang="en-CA" sz="100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2B6851D-9776-46D8-AA11-ED13750F5A91}"/>
                  </a:ext>
                </a:extLst>
              </p:cNvPr>
              <p:cNvSpPr txBox="1"/>
              <p:nvPr/>
            </p:nvSpPr>
            <p:spPr>
              <a:xfrm>
                <a:off x="9099095" y="1830680"/>
                <a:ext cx="2525050" cy="73789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CA" sz="2000" dirty="0">
                    <a:solidFill>
                      <a:srgbClr val="FF0000"/>
                    </a:solidFill>
                    <a:latin typeface="+mn-lt"/>
                  </a:rPr>
                  <a:t>Vertical Expansion </a:t>
                </a:r>
                <a:br>
                  <a:rPr lang="en-CA" sz="2000" dirty="0">
                    <a:solidFill>
                      <a:srgbClr val="FF0000"/>
                    </a:solidFill>
                    <a:latin typeface="+mn-lt"/>
                  </a:rPr>
                </a:br>
                <a:r>
                  <a:rPr lang="en-CA" sz="2000" dirty="0">
                    <a:solidFill>
                      <a:srgbClr val="FF0000"/>
                    </a:solidFill>
                    <a:latin typeface="+mn-lt"/>
                  </a:rPr>
                  <a:t>by a factor of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CA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CA" sz="2000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2B6851D-9776-46D8-AA11-ED13750F5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9095" y="1830680"/>
                <a:ext cx="2525050" cy="737894"/>
              </a:xfrm>
              <a:prstGeom prst="rect">
                <a:avLst/>
              </a:prstGeom>
              <a:blipFill>
                <a:blip r:embed="rId46"/>
                <a:stretch>
                  <a:fillRect l="-2174" t="-4132" r="-1932" b="-14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437CBA2-DC23-481C-9F7F-A40C7B8617E3}"/>
                  </a:ext>
                </a:extLst>
              </p:cNvPr>
              <p:cNvSpPr txBox="1"/>
              <p:nvPr/>
            </p:nvSpPr>
            <p:spPr>
              <a:xfrm>
                <a:off x="9044438" y="2809193"/>
                <a:ext cx="2397125" cy="11620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CA" sz="2000" dirty="0">
                    <a:solidFill>
                      <a:srgbClr val="0070C0"/>
                    </a:solidFill>
                    <a:latin typeface="+mn-lt"/>
                  </a:rPr>
                  <a:t>Horizontal Compression</a:t>
                </a:r>
                <a:br>
                  <a:rPr lang="en-CA" sz="2000" dirty="0">
                    <a:solidFill>
                      <a:srgbClr val="0070C0"/>
                    </a:solidFill>
                    <a:latin typeface="+mn-lt"/>
                  </a:rPr>
                </a:br>
                <a:r>
                  <a:rPr lang="en-CA" sz="2000" dirty="0">
                    <a:solidFill>
                      <a:srgbClr val="0070C0"/>
                    </a:solidFill>
                    <a:latin typeface="+mn-lt"/>
                  </a:rPr>
                  <a:t>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CA" sz="20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endParaRPr lang="en-CA" sz="2000" dirty="0">
                  <a:solidFill>
                    <a:srgbClr val="0070C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437CBA2-DC23-481C-9F7F-A40C7B8617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4438" y="2809193"/>
                <a:ext cx="2397125" cy="1162049"/>
              </a:xfrm>
              <a:prstGeom prst="rect">
                <a:avLst/>
              </a:prstGeom>
              <a:blipFill>
                <a:blip r:embed="rId47"/>
                <a:stretch>
                  <a:fillRect t="-3158" b="-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AF775042-5358-4A5E-9E19-F836D442E737}"/>
              </a:ext>
            </a:extLst>
          </p:cNvPr>
          <p:cNvSpPr txBox="1"/>
          <p:nvPr/>
        </p:nvSpPr>
        <p:spPr>
          <a:xfrm>
            <a:off x="9312296" y="4113548"/>
            <a:ext cx="186140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Horizontal </a:t>
            </a:r>
            <a:br>
              <a:rPr lang="en-CA" sz="2000" dirty="0">
                <a:solidFill>
                  <a:srgbClr val="0070C0"/>
                </a:solidFill>
                <a:latin typeface="+mn-lt"/>
              </a:rPr>
            </a:br>
            <a:r>
              <a:rPr lang="en-CA" sz="2000" dirty="0">
                <a:solidFill>
                  <a:srgbClr val="0070C0"/>
                </a:solidFill>
                <a:latin typeface="+mn-lt"/>
              </a:rPr>
              <a:t>Expansion by </a:t>
            </a:r>
            <a:br>
              <a:rPr lang="en-CA" sz="2000" dirty="0">
                <a:solidFill>
                  <a:srgbClr val="0070C0"/>
                </a:solidFill>
                <a:latin typeface="+mn-lt"/>
              </a:rPr>
            </a:br>
            <a:r>
              <a:rPr lang="en-CA" sz="2000" dirty="0">
                <a:solidFill>
                  <a:srgbClr val="0070C0"/>
                </a:solidFill>
                <a:latin typeface="+mn-lt"/>
              </a:rPr>
              <a:t>a factor of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3" grpId="0"/>
      <p:bldP spid="16" grpId="0"/>
      <p:bldP spid="18" grpId="0"/>
      <p:bldP spid="20" grpId="0" animBg="1"/>
      <p:bldP spid="21" grpId="0" animBg="1"/>
      <p:bldP spid="23" grpId="0" animBg="1"/>
      <p:bldP spid="24" grpId="0" animBg="1"/>
      <p:bldP spid="27" grpId="0"/>
      <p:bldP spid="29" grpId="0"/>
      <p:bldP spid="30" grpId="0" animBg="1"/>
      <p:bldP spid="31" grpId="0" animBg="1"/>
      <p:bldP spid="34" grpId="0"/>
      <p:bldP spid="38" grpId="0" animBg="1"/>
      <p:bldP spid="39" grpId="0" animBg="1"/>
      <p:bldP spid="43" grpId="0" animBg="1"/>
      <p:bldP spid="44" grpId="0"/>
      <p:bldP spid="46" grpId="0"/>
      <p:bldP spid="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BD432-9409-4DB9-A67B-6CAD58B1DE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7091" y="253538"/>
            <a:ext cx="9956800" cy="47798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Indicate the transformations for each equation below: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EDCF8975-8AFB-45BF-8371-054C9E2FAA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562209"/>
              </p:ext>
            </p:extLst>
          </p:nvPr>
        </p:nvGraphicFramePr>
        <p:xfrm>
          <a:off x="277091" y="851246"/>
          <a:ext cx="3558322" cy="550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253800" progId="Equation.DSMT4">
                  <p:embed/>
                </p:oleObj>
              </mc:Choice>
              <mc:Fallback>
                <p:oleObj name="Equation" r:id="rId2" imgW="1650960" imgH="2538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EDCF8975-8AFB-45BF-8371-054C9E2FAA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91" y="851246"/>
                        <a:ext cx="3558322" cy="5502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F291E296-E3AD-4219-B06F-1F9CB6C024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60925"/>
              </p:ext>
            </p:extLst>
          </p:nvPr>
        </p:nvGraphicFramePr>
        <p:xfrm>
          <a:off x="198149" y="3531728"/>
          <a:ext cx="3073096" cy="699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291960" progId="Equation.DSMT4">
                  <p:embed/>
                </p:oleObj>
              </mc:Choice>
              <mc:Fallback>
                <p:oleObj name="Equation" r:id="rId4" imgW="1282680" imgH="291960" progId="Equation.DSMT4">
                  <p:embed/>
                  <p:pic>
                    <p:nvPicPr>
                      <p:cNvPr id="8" name="Object 8">
                        <a:extLst>
                          <a:ext uri="{FF2B5EF4-FFF2-40B4-BE49-F238E27FC236}">
                            <a16:creationId xmlns:a16="http://schemas.microsoft.com/office/drawing/2014/main" id="{F291E296-E3AD-4219-B06F-1F9CB6C024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49" y="3531728"/>
                        <a:ext cx="3073096" cy="6997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4EB00CB1-8BEA-4A65-97D9-57E59598EE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400583"/>
              </p:ext>
            </p:extLst>
          </p:nvPr>
        </p:nvGraphicFramePr>
        <p:xfrm>
          <a:off x="198149" y="5044125"/>
          <a:ext cx="3907426" cy="699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000" imgH="291960" progId="Equation.DSMT4">
                  <p:embed/>
                </p:oleObj>
              </mc:Choice>
              <mc:Fallback>
                <p:oleObj name="Equation" r:id="rId6" imgW="1638000" imgH="291960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id="{4EB00CB1-8BEA-4A65-97D9-57E59598EE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49" y="5044125"/>
                        <a:ext cx="3907426" cy="6997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40325B80-8D57-4C04-9EBC-1DFB0D82DE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464964"/>
              </p:ext>
            </p:extLst>
          </p:nvPr>
        </p:nvGraphicFramePr>
        <p:xfrm>
          <a:off x="277091" y="2194063"/>
          <a:ext cx="3202486" cy="545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22360" imgH="241200" progId="Equation.DSMT4">
                  <p:embed/>
                </p:oleObj>
              </mc:Choice>
              <mc:Fallback>
                <p:oleObj name="Equation" r:id="rId8" imgW="1422360" imgH="24120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40325B80-8D57-4C04-9EBC-1DFB0D82DE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91" y="2194063"/>
                        <a:ext cx="3202486" cy="545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A2B65670-FB08-432D-8CAC-A9336867B5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723541"/>
              </p:ext>
            </p:extLst>
          </p:nvPr>
        </p:nvGraphicFramePr>
        <p:xfrm>
          <a:off x="3740930" y="644525"/>
          <a:ext cx="3367087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040" imgH="431640" progId="Equation.DSMT4">
                  <p:embed/>
                </p:oleObj>
              </mc:Choice>
              <mc:Fallback>
                <p:oleObj name="Equation" r:id="rId10" imgW="1562040" imgH="43164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A2B65670-FB08-432D-8CAC-A9336867B5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930" y="644525"/>
                        <a:ext cx="3367087" cy="933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E97565C7-6322-47D8-83FF-8F3FE27CB0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19330"/>
              </p:ext>
            </p:extLst>
          </p:nvPr>
        </p:nvGraphicFramePr>
        <p:xfrm>
          <a:off x="3353984" y="1968962"/>
          <a:ext cx="2744787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960" imgH="431640" progId="Equation.DSMT4">
                  <p:embed/>
                </p:oleObj>
              </mc:Choice>
              <mc:Fallback>
                <p:oleObj name="Equation" r:id="rId12" imgW="1218960" imgH="43164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E97565C7-6322-47D8-83FF-8F3FE27CB0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984" y="1968962"/>
                        <a:ext cx="2744787" cy="974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EE6CD4D9-EA04-4F80-8FAF-C2A44F3C9A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098132"/>
              </p:ext>
            </p:extLst>
          </p:nvPr>
        </p:nvGraphicFramePr>
        <p:xfrm>
          <a:off x="3271245" y="3505065"/>
          <a:ext cx="3194050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291960" progId="Equation.DSMT4">
                  <p:embed/>
                </p:oleObj>
              </mc:Choice>
              <mc:Fallback>
                <p:oleObj name="Equation" r:id="rId14" imgW="1333440" imgH="291960" progId="Equation.DSMT4">
                  <p:embed/>
                  <p:pic>
                    <p:nvPicPr>
                      <p:cNvPr id="15" name="Object 8">
                        <a:extLst>
                          <a:ext uri="{FF2B5EF4-FFF2-40B4-BE49-F238E27FC236}">
                            <a16:creationId xmlns:a16="http://schemas.microsoft.com/office/drawing/2014/main" id="{EE6CD4D9-EA04-4F80-8FAF-C2A44F3C9A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245" y="3505065"/>
                        <a:ext cx="3194050" cy="700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>
            <a:extLst>
              <a:ext uri="{FF2B5EF4-FFF2-40B4-BE49-F238E27FC236}">
                <a16:creationId xmlns:a16="http://schemas.microsoft.com/office/drawing/2014/main" id="{AA8B68D0-A8A1-4616-9D4A-6FA59CC1BE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399141"/>
              </p:ext>
            </p:extLst>
          </p:nvPr>
        </p:nvGraphicFramePr>
        <p:xfrm>
          <a:off x="4002377" y="4801872"/>
          <a:ext cx="3784600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87240" imgH="495000" progId="Equation.DSMT4">
                  <p:embed/>
                </p:oleObj>
              </mc:Choice>
              <mc:Fallback>
                <p:oleObj name="Equation" r:id="rId16" imgW="1587240" imgH="495000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AA8B68D0-A8A1-4616-9D4A-6FA59CC1BE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377" y="4801872"/>
                        <a:ext cx="3784600" cy="1184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9336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6414" y="68263"/>
            <a:ext cx="7496175" cy="698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Summary: </a:t>
            </a:r>
          </a:p>
        </p:txBody>
      </p:sp>
      <p:sp>
        <p:nvSpPr>
          <p:cNvPr id="6178" name="Content Placeholder 2"/>
          <p:cNvSpPr>
            <a:spLocks noGrp="1"/>
          </p:cNvSpPr>
          <p:nvPr>
            <p:ph sz="quarter" idx="1"/>
          </p:nvPr>
        </p:nvSpPr>
        <p:spPr>
          <a:xfrm>
            <a:off x="1871663" y="1025525"/>
            <a:ext cx="8229600" cy="55895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dirty="0"/>
              <a:t>Horizontal Expansions/Compressions</a:t>
            </a:r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  <a:p>
            <a:pPr eaLnBrk="1" hangingPunct="1">
              <a:buFont typeface="Wingdings" pitchFamily="2" charset="2"/>
              <a:buNone/>
            </a:pPr>
            <a:endParaRPr lang="en-CA" sz="700" dirty="0"/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Vertical Expansions/Compressions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7361238" y="1076325"/>
          <a:ext cx="14287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531" imgH="253890" progId="Equation.DSMT4">
                  <p:embed/>
                </p:oleObj>
              </mc:Choice>
              <mc:Fallback>
                <p:oleObj name="Equation" r:id="rId3" imgW="850531" imgH="25389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1238" y="1076325"/>
                        <a:ext cx="142875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8796339" y="1027113"/>
          <a:ext cx="14319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586" imgH="253890" progId="Equation.DSMT4">
                  <p:embed/>
                </p:oleObj>
              </mc:Choice>
              <mc:Fallback>
                <p:oleObj name="Equation" r:id="rId5" imgW="723586" imgH="25389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6339" y="1027113"/>
                        <a:ext cx="14319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7259639" y="3895725"/>
          <a:ext cx="14303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531" imgH="253890" progId="Equation.DSMT4">
                  <p:embed/>
                </p:oleObj>
              </mc:Choice>
              <mc:Fallback>
                <p:oleObj name="Equation" r:id="rId7" imgW="850531" imgH="25389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9639" y="3895725"/>
                        <a:ext cx="1430337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8764588" y="3803650"/>
          <a:ext cx="14081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0891" imgH="253890" progId="Equation.DSMT4">
                  <p:embed/>
                </p:oleObj>
              </mc:Choice>
              <mc:Fallback>
                <p:oleObj name="Equation" r:id="rId8" imgW="710891" imgH="253890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4588" y="3803650"/>
                        <a:ext cx="140811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ight Brace 25"/>
          <p:cNvSpPr/>
          <p:nvPr/>
        </p:nvSpPr>
        <p:spPr>
          <a:xfrm rot="16200000">
            <a:off x="2960688" y="1625601"/>
            <a:ext cx="160338" cy="566737"/>
          </a:xfrm>
          <a:prstGeom prst="rightBrace">
            <a:avLst>
              <a:gd name="adj1" fmla="val 70833"/>
              <a:gd name="adj2" fmla="val 49010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Right Brace 26"/>
          <p:cNvSpPr/>
          <p:nvPr/>
        </p:nvSpPr>
        <p:spPr>
          <a:xfrm rot="16200000">
            <a:off x="3708401" y="2584451"/>
            <a:ext cx="138112" cy="833437"/>
          </a:xfrm>
          <a:prstGeom prst="rightBrace">
            <a:avLst>
              <a:gd name="adj1" fmla="val 70833"/>
              <a:gd name="adj2" fmla="val 49010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156" name="Object 6"/>
          <p:cNvGraphicFramePr>
            <a:graphicFrameLocks noChangeAspect="1"/>
          </p:cNvGraphicFramePr>
          <p:nvPr/>
        </p:nvGraphicFramePr>
        <p:xfrm>
          <a:off x="2928939" y="1497014"/>
          <a:ext cx="2444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39" imgH="190417" progId="Equation.DSMT4">
                  <p:embed/>
                </p:oleObj>
              </mc:Choice>
              <mc:Fallback>
                <p:oleObj name="Equation" r:id="rId10" imgW="139639" imgH="190417" progId="Equation.DSMT4">
                  <p:embed/>
                  <p:pic>
                    <p:nvPicPr>
                      <p:cNvPr id="615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9" y="1497014"/>
                        <a:ext cx="244475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7"/>
          <p:cNvGraphicFramePr>
            <a:graphicFrameLocks noChangeAspect="1"/>
          </p:cNvGraphicFramePr>
          <p:nvPr/>
        </p:nvGraphicFramePr>
        <p:xfrm>
          <a:off x="3676650" y="2578100"/>
          <a:ext cx="24288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39" imgH="190417" progId="Equation.DSMT4">
                  <p:embed/>
                </p:oleObj>
              </mc:Choice>
              <mc:Fallback>
                <p:oleObj name="Equation" r:id="rId12" imgW="139639" imgH="190417" progId="Equation.DSMT4">
                  <p:embed/>
                  <p:pic>
                    <p:nvPicPr>
                      <p:cNvPr id="615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2578100"/>
                        <a:ext cx="242888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8"/>
          <p:cNvGraphicFramePr>
            <a:graphicFrameLocks noChangeAspect="1"/>
          </p:cNvGraphicFramePr>
          <p:nvPr/>
        </p:nvGraphicFramePr>
        <p:xfrm>
          <a:off x="4389439" y="1743075"/>
          <a:ext cx="1036637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96900" imgH="190500" progId="Equation.DSMT4">
                  <p:embed/>
                </p:oleObj>
              </mc:Choice>
              <mc:Fallback>
                <p:oleObj name="Equation" r:id="rId13" imgW="596900" imgH="190500" progId="Equation.DSMT4">
                  <p:embed/>
                  <p:pic>
                    <p:nvPicPr>
                      <p:cNvPr id="615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39" y="1743075"/>
                        <a:ext cx="1036637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9"/>
          <p:cNvGraphicFramePr>
            <a:graphicFrameLocks noChangeAspect="1"/>
          </p:cNvGraphicFramePr>
          <p:nvPr/>
        </p:nvGraphicFramePr>
        <p:xfrm>
          <a:off x="4441825" y="2881314"/>
          <a:ext cx="61753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446" imgH="190417" progId="Equation.DSMT4">
                  <p:embed/>
                </p:oleObj>
              </mc:Choice>
              <mc:Fallback>
                <p:oleObj name="Equation" r:id="rId15" imgW="355446" imgH="190417" progId="Equation.DSMT4">
                  <p:embed/>
                  <p:pic>
                    <p:nvPicPr>
                      <p:cNvPr id="615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825" y="2881314"/>
                        <a:ext cx="617538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0"/>
          <p:cNvGraphicFramePr>
            <a:graphicFrameLocks noChangeAspect="1"/>
          </p:cNvGraphicFramePr>
          <p:nvPr/>
        </p:nvGraphicFramePr>
        <p:xfrm>
          <a:off x="5510213" y="1544639"/>
          <a:ext cx="27940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63700" imgH="431800" progId="Equation.DSMT4">
                  <p:embed/>
                </p:oleObj>
              </mc:Choice>
              <mc:Fallback>
                <p:oleObj name="Equation" r:id="rId17" imgW="1663700" imgH="431800" progId="Equation.DSMT4">
                  <p:embed/>
                  <p:pic>
                    <p:nvPicPr>
                      <p:cNvPr id="616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1544639"/>
                        <a:ext cx="2794000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1"/>
          <p:cNvGraphicFramePr>
            <a:graphicFrameLocks noChangeAspect="1"/>
          </p:cNvGraphicFramePr>
          <p:nvPr/>
        </p:nvGraphicFramePr>
        <p:xfrm>
          <a:off x="5487988" y="2635250"/>
          <a:ext cx="279400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63700" imgH="431800" progId="Equation.DSMT4">
                  <p:embed/>
                </p:oleObj>
              </mc:Choice>
              <mc:Fallback>
                <p:oleObj name="Equation" r:id="rId19" imgW="1663700" imgH="431800" progId="Equation.DSMT4">
                  <p:embed/>
                  <p:pic>
                    <p:nvPicPr>
                      <p:cNvPr id="616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7988" y="2635250"/>
                        <a:ext cx="2794000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ight Brace 41"/>
          <p:cNvSpPr/>
          <p:nvPr/>
        </p:nvSpPr>
        <p:spPr>
          <a:xfrm rot="16200000">
            <a:off x="2939257" y="4607720"/>
            <a:ext cx="158750" cy="566737"/>
          </a:xfrm>
          <a:prstGeom prst="rightBrace">
            <a:avLst>
              <a:gd name="adj1" fmla="val 70833"/>
              <a:gd name="adj2" fmla="val 49010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Right Brace 42"/>
          <p:cNvSpPr/>
          <p:nvPr/>
        </p:nvSpPr>
        <p:spPr>
          <a:xfrm rot="16200000">
            <a:off x="3686970" y="5566570"/>
            <a:ext cx="138113" cy="835025"/>
          </a:xfrm>
          <a:prstGeom prst="rightBrace">
            <a:avLst>
              <a:gd name="adj1" fmla="val 70833"/>
              <a:gd name="adj2" fmla="val 49010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168" name="Object 12"/>
          <p:cNvGraphicFramePr>
            <a:graphicFrameLocks noChangeAspect="1"/>
          </p:cNvGraphicFramePr>
          <p:nvPr/>
        </p:nvGraphicFramePr>
        <p:xfrm>
          <a:off x="2906714" y="4479925"/>
          <a:ext cx="2444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9639" imgH="190417" progId="Equation.DSMT4">
                  <p:embed/>
                </p:oleObj>
              </mc:Choice>
              <mc:Fallback>
                <p:oleObj name="Equation" r:id="rId21" imgW="139639" imgH="190417" progId="Equation.DSMT4">
                  <p:embed/>
                  <p:pic>
                    <p:nvPicPr>
                      <p:cNvPr id="616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4" y="4479925"/>
                        <a:ext cx="244475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9" name="Object 13"/>
          <p:cNvGraphicFramePr>
            <a:graphicFrameLocks noChangeAspect="1"/>
          </p:cNvGraphicFramePr>
          <p:nvPr/>
        </p:nvGraphicFramePr>
        <p:xfrm>
          <a:off x="3654426" y="5561014"/>
          <a:ext cx="2444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39" imgH="190417" progId="Equation.DSMT4">
                  <p:embed/>
                </p:oleObj>
              </mc:Choice>
              <mc:Fallback>
                <p:oleObj name="Equation" r:id="rId22" imgW="139639" imgH="190417" progId="Equation.DSMT4">
                  <p:embed/>
                  <p:pic>
                    <p:nvPicPr>
                      <p:cNvPr id="616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426" y="5561014"/>
                        <a:ext cx="244475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0" name="Object 14"/>
          <p:cNvGraphicFramePr>
            <a:graphicFrameLocks noChangeAspect="1"/>
          </p:cNvGraphicFramePr>
          <p:nvPr/>
        </p:nvGraphicFramePr>
        <p:xfrm>
          <a:off x="4368800" y="4725989"/>
          <a:ext cx="103663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96900" imgH="190500" progId="Equation.DSMT4">
                  <p:embed/>
                </p:oleObj>
              </mc:Choice>
              <mc:Fallback>
                <p:oleObj name="Equation" r:id="rId23" imgW="596900" imgH="190500" progId="Equation.DSMT4">
                  <p:embed/>
                  <p:pic>
                    <p:nvPicPr>
                      <p:cNvPr id="617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4725989"/>
                        <a:ext cx="1036638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1" name="Object 15"/>
          <p:cNvGraphicFramePr>
            <a:graphicFrameLocks noChangeAspect="1"/>
          </p:cNvGraphicFramePr>
          <p:nvPr/>
        </p:nvGraphicFramePr>
        <p:xfrm>
          <a:off x="4419600" y="5864225"/>
          <a:ext cx="6175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55446" imgH="190417" progId="Equation.DSMT4">
                  <p:embed/>
                </p:oleObj>
              </mc:Choice>
              <mc:Fallback>
                <p:oleObj name="Equation" r:id="rId24" imgW="355446" imgH="190417" progId="Equation.DSMT4">
                  <p:embed/>
                  <p:pic>
                    <p:nvPicPr>
                      <p:cNvPr id="617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864225"/>
                        <a:ext cx="617538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Object 16"/>
          <p:cNvGraphicFramePr>
            <a:graphicFrameLocks noChangeAspect="1"/>
          </p:cNvGraphicFramePr>
          <p:nvPr/>
        </p:nvGraphicFramePr>
        <p:xfrm>
          <a:off x="5441951" y="4525964"/>
          <a:ext cx="2728913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625600" imgH="431800" progId="Equation.DSMT4">
                  <p:embed/>
                </p:oleObj>
              </mc:Choice>
              <mc:Fallback>
                <p:oleObj name="Equation" r:id="rId25" imgW="1625600" imgH="431800" progId="Equation.DSMT4">
                  <p:embed/>
                  <p:pic>
                    <p:nvPicPr>
                      <p:cNvPr id="617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51" y="4525964"/>
                        <a:ext cx="2728913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3" name="Object 17"/>
          <p:cNvGraphicFramePr>
            <a:graphicFrameLocks noChangeAspect="1"/>
          </p:cNvGraphicFramePr>
          <p:nvPr/>
        </p:nvGraphicFramePr>
        <p:xfrm>
          <a:off x="5419725" y="5618164"/>
          <a:ext cx="27305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625600" imgH="431800" progId="Equation.DSMT4">
                  <p:embed/>
                </p:oleObj>
              </mc:Choice>
              <mc:Fallback>
                <p:oleObj name="Equation" r:id="rId27" imgW="1625600" imgH="431800" progId="Equation.DSMT4">
                  <p:embed/>
                  <p:pic>
                    <p:nvPicPr>
                      <p:cNvPr id="617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9725" y="5618164"/>
                        <a:ext cx="2730500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4" name="Object 18"/>
          <p:cNvGraphicFramePr>
            <a:graphicFrameLocks noChangeAspect="1"/>
          </p:cNvGraphicFramePr>
          <p:nvPr/>
        </p:nvGraphicFramePr>
        <p:xfrm>
          <a:off x="8466138" y="4230689"/>
          <a:ext cx="1935162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77900" imgH="431800" progId="Equation.DSMT4">
                  <p:embed/>
                </p:oleObj>
              </mc:Choice>
              <mc:Fallback>
                <p:oleObj name="Equation" r:id="rId29" imgW="977900" imgH="431800" progId="Equation.DSMT4">
                  <p:embed/>
                  <p:pic>
                    <p:nvPicPr>
                      <p:cNvPr id="617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6138" y="4230689"/>
                        <a:ext cx="1935162" cy="852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5" name="Object 37"/>
          <p:cNvGraphicFramePr>
            <a:graphicFrameLocks noChangeAspect="1"/>
          </p:cNvGraphicFramePr>
          <p:nvPr/>
        </p:nvGraphicFramePr>
        <p:xfrm>
          <a:off x="8397876" y="2033589"/>
          <a:ext cx="2138363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84300" imgH="609600" progId="Equation.DSMT4">
                  <p:embed/>
                </p:oleObj>
              </mc:Choice>
              <mc:Fallback>
                <p:oleObj name="Equation" r:id="rId31" imgW="1384300" imgH="609600" progId="Equation.DSMT4">
                  <p:embed/>
                  <p:pic>
                    <p:nvPicPr>
                      <p:cNvPr id="6175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76" y="2033589"/>
                        <a:ext cx="2138363" cy="9413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6" name="Object 20"/>
          <p:cNvGraphicFramePr>
            <a:graphicFrameLocks noChangeAspect="1"/>
          </p:cNvGraphicFramePr>
          <p:nvPr/>
        </p:nvGraphicFramePr>
        <p:xfrm>
          <a:off x="8389938" y="5191125"/>
          <a:ext cx="2138362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84300" imgH="609600" progId="Equation.DSMT4">
                  <p:embed/>
                </p:oleObj>
              </mc:Choice>
              <mc:Fallback>
                <p:oleObj name="Equation" r:id="rId33" imgW="1384300" imgH="609600" progId="Equation.DSMT4">
                  <p:embed/>
                  <p:pic>
                    <p:nvPicPr>
                      <p:cNvPr id="617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9938" y="5191125"/>
                        <a:ext cx="2138362" cy="941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9" name="TextBox 46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5"/>
              </a:rPr>
              <a:t>www.BCMath.ca</a:t>
            </a:r>
            <a:r>
              <a:rPr lang="en-CA" sz="1000"/>
              <a:t> </a:t>
            </a:r>
          </a:p>
        </p:txBody>
      </p:sp>
      <p:pic>
        <p:nvPicPr>
          <p:cNvPr id="9605" name="Picture 389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9" y="1995489"/>
            <a:ext cx="22764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389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4" y="3109914"/>
            <a:ext cx="22764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389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414" y="4995864"/>
            <a:ext cx="22764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389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9" y="6100764"/>
            <a:ext cx="22764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42" grpId="0" animBg="1"/>
      <p:bldP spid="4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27D50-0111-48A1-B8E0-88148E8635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371" y="228600"/>
            <a:ext cx="11059886" cy="5442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Given each function, graph the function after the transformation:</a:t>
            </a: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A6B8DFAC-6C9F-4D5D-A842-4A8E7BC40A7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4933" y="1195298"/>
            <a:ext cx="2432593" cy="2589811"/>
            <a:chOff x="183" y="1814"/>
            <a:chExt cx="2209" cy="2351"/>
          </a:xfrm>
        </p:grpSpPr>
        <p:sp>
          <p:nvSpPr>
            <p:cNvPr id="5" name="AutoShape 10">
              <a:extLst>
                <a:ext uri="{FF2B5EF4-FFF2-40B4-BE49-F238E27FC236}">
                  <a16:creationId xmlns:a16="http://schemas.microsoft.com/office/drawing/2014/main" id="{2FBB29E3-574A-4BE7-B020-49961E1BDB9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2">
              <a:extLst>
                <a:ext uri="{FF2B5EF4-FFF2-40B4-BE49-F238E27FC236}">
                  <a16:creationId xmlns:a16="http://schemas.microsoft.com/office/drawing/2014/main" id="{86697222-1AAD-407F-ADA0-FC6676234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" name="Line 13">
              <a:extLst>
                <a:ext uri="{FF2B5EF4-FFF2-40B4-BE49-F238E27FC236}">
                  <a16:creationId xmlns:a16="http://schemas.microsoft.com/office/drawing/2014/main" id="{B8E757BF-F8A4-4C7D-88CA-206FAA044B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4">
              <a:extLst>
                <a:ext uri="{FF2B5EF4-FFF2-40B4-BE49-F238E27FC236}">
                  <a16:creationId xmlns:a16="http://schemas.microsoft.com/office/drawing/2014/main" id="{C6163B38-08D8-4755-96F2-115863EE1E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A23BE23F-AE47-4C5C-8AF4-B01D39243D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6">
              <a:extLst>
                <a:ext uri="{FF2B5EF4-FFF2-40B4-BE49-F238E27FC236}">
                  <a16:creationId xmlns:a16="http://schemas.microsoft.com/office/drawing/2014/main" id="{0E41D221-2CF0-4584-BBD9-C07D50C788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7">
              <a:extLst>
                <a:ext uri="{FF2B5EF4-FFF2-40B4-BE49-F238E27FC236}">
                  <a16:creationId xmlns:a16="http://schemas.microsoft.com/office/drawing/2014/main" id="{A67235D3-1AFA-4BB2-829D-38E25D43C5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8">
              <a:extLst>
                <a:ext uri="{FF2B5EF4-FFF2-40B4-BE49-F238E27FC236}">
                  <a16:creationId xmlns:a16="http://schemas.microsoft.com/office/drawing/2014/main" id="{9C1C6D1C-26F9-4353-89D6-6FD61073F5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9">
              <a:extLst>
                <a:ext uri="{FF2B5EF4-FFF2-40B4-BE49-F238E27FC236}">
                  <a16:creationId xmlns:a16="http://schemas.microsoft.com/office/drawing/2014/main" id="{F833C5B4-111A-4C02-A1A4-6D33AF0571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">
              <a:extLst>
                <a:ext uri="{FF2B5EF4-FFF2-40B4-BE49-F238E27FC236}">
                  <a16:creationId xmlns:a16="http://schemas.microsoft.com/office/drawing/2014/main" id="{F3FCC471-1448-4374-AB14-F949900933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1">
              <a:extLst>
                <a:ext uri="{FF2B5EF4-FFF2-40B4-BE49-F238E27FC236}">
                  <a16:creationId xmlns:a16="http://schemas.microsoft.com/office/drawing/2014/main" id="{0B51442F-2964-4DE4-AC13-586D183D33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2">
              <a:extLst>
                <a:ext uri="{FF2B5EF4-FFF2-40B4-BE49-F238E27FC236}">
                  <a16:creationId xmlns:a16="http://schemas.microsoft.com/office/drawing/2014/main" id="{8A14E702-821F-4F69-A73B-D53F050F01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3">
              <a:extLst>
                <a:ext uri="{FF2B5EF4-FFF2-40B4-BE49-F238E27FC236}">
                  <a16:creationId xmlns:a16="http://schemas.microsoft.com/office/drawing/2014/main" id="{37FCB501-C3F5-4BCF-924C-41DE486E79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4">
              <a:extLst>
                <a:ext uri="{FF2B5EF4-FFF2-40B4-BE49-F238E27FC236}">
                  <a16:creationId xmlns:a16="http://schemas.microsoft.com/office/drawing/2014/main" id="{B73625F8-464A-45A8-8ACF-2E2FAB384B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5">
              <a:extLst>
                <a:ext uri="{FF2B5EF4-FFF2-40B4-BE49-F238E27FC236}">
                  <a16:creationId xmlns:a16="http://schemas.microsoft.com/office/drawing/2014/main" id="{29C7C8C7-4CF9-4B08-99D8-9CD3606B7A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6">
              <a:extLst>
                <a:ext uri="{FF2B5EF4-FFF2-40B4-BE49-F238E27FC236}">
                  <a16:creationId xmlns:a16="http://schemas.microsoft.com/office/drawing/2014/main" id="{0A91E2CE-6405-42A1-ADDA-783E98417B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7">
              <a:extLst>
                <a:ext uri="{FF2B5EF4-FFF2-40B4-BE49-F238E27FC236}">
                  <a16:creationId xmlns:a16="http://schemas.microsoft.com/office/drawing/2014/main" id="{E75F6B73-F053-41C9-976D-1706898DAD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8">
              <a:extLst>
                <a:ext uri="{FF2B5EF4-FFF2-40B4-BE49-F238E27FC236}">
                  <a16:creationId xmlns:a16="http://schemas.microsoft.com/office/drawing/2014/main" id="{F8707F7F-5165-45B4-9318-E05B16F86B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9">
              <a:extLst>
                <a:ext uri="{FF2B5EF4-FFF2-40B4-BE49-F238E27FC236}">
                  <a16:creationId xmlns:a16="http://schemas.microsoft.com/office/drawing/2014/main" id="{F35DFBE9-3E1A-422E-A5C7-9FA870760D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30">
              <a:extLst>
                <a:ext uri="{FF2B5EF4-FFF2-40B4-BE49-F238E27FC236}">
                  <a16:creationId xmlns:a16="http://schemas.microsoft.com/office/drawing/2014/main" id="{8C3C76E4-848B-4B4A-8409-4C625EEE5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31">
              <a:extLst>
                <a:ext uri="{FF2B5EF4-FFF2-40B4-BE49-F238E27FC236}">
                  <a16:creationId xmlns:a16="http://schemas.microsoft.com/office/drawing/2014/main" id="{15DBEEEA-C2CE-4D1E-A705-08CF3418C2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32">
              <a:extLst>
                <a:ext uri="{FF2B5EF4-FFF2-40B4-BE49-F238E27FC236}">
                  <a16:creationId xmlns:a16="http://schemas.microsoft.com/office/drawing/2014/main" id="{487277BF-421A-408F-82C6-84A30C27AB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33">
              <a:extLst>
                <a:ext uri="{FF2B5EF4-FFF2-40B4-BE49-F238E27FC236}">
                  <a16:creationId xmlns:a16="http://schemas.microsoft.com/office/drawing/2014/main" id="{7345F1C0-749E-4C98-BB24-B2FAD2CD2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4">
              <a:extLst>
                <a:ext uri="{FF2B5EF4-FFF2-40B4-BE49-F238E27FC236}">
                  <a16:creationId xmlns:a16="http://schemas.microsoft.com/office/drawing/2014/main" id="{877E1F02-4E46-40BD-9193-3CC6943E4A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5">
              <a:extLst>
                <a:ext uri="{FF2B5EF4-FFF2-40B4-BE49-F238E27FC236}">
                  <a16:creationId xmlns:a16="http://schemas.microsoft.com/office/drawing/2014/main" id="{CC9AA9E3-8721-4BAE-B3D9-C6F70EE223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6">
              <a:extLst>
                <a:ext uri="{FF2B5EF4-FFF2-40B4-BE49-F238E27FC236}">
                  <a16:creationId xmlns:a16="http://schemas.microsoft.com/office/drawing/2014/main" id="{B0511297-949F-4602-ACAA-35E8282FE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7">
              <a:extLst>
                <a:ext uri="{FF2B5EF4-FFF2-40B4-BE49-F238E27FC236}">
                  <a16:creationId xmlns:a16="http://schemas.microsoft.com/office/drawing/2014/main" id="{0E88257D-4AE4-4B59-8E90-7EFBC69DB0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8">
              <a:extLst>
                <a:ext uri="{FF2B5EF4-FFF2-40B4-BE49-F238E27FC236}">
                  <a16:creationId xmlns:a16="http://schemas.microsoft.com/office/drawing/2014/main" id="{2A82DDB1-DBBE-4C87-AB73-C7B166EA3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9">
              <a:extLst>
                <a:ext uri="{FF2B5EF4-FFF2-40B4-BE49-F238E27FC236}">
                  <a16:creationId xmlns:a16="http://schemas.microsoft.com/office/drawing/2014/main" id="{1A9F80F2-8F59-4437-A623-BD1ECAE81E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40">
              <a:extLst>
                <a:ext uri="{FF2B5EF4-FFF2-40B4-BE49-F238E27FC236}">
                  <a16:creationId xmlns:a16="http://schemas.microsoft.com/office/drawing/2014/main" id="{F04B00C8-EAC8-41F9-9451-785E414F93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41">
              <a:extLst>
                <a:ext uri="{FF2B5EF4-FFF2-40B4-BE49-F238E27FC236}">
                  <a16:creationId xmlns:a16="http://schemas.microsoft.com/office/drawing/2014/main" id="{30DBCBF4-A4BD-4D7E-B503-8ABCFD2F34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42">
              <a:extLst>
                <a:ext uri="{FF2B5EF4-FFF2-40B4-BE49-F238E27FC236}">
                  <a16:creationId xmlns:a16="http://schemas.microsoft.com/office/drawing/2014/main" id="{19944A47-633B-4D85-9B2D-C077124384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43">
              <a:extLst>
                <a:ext uri="{FF2B5EF4-FFF2-40B4-BE49-F238E27FC236}">
                  <a16:creationId xmlns:a16="http://schemas.microsoft.com/office/drawing/2014/main" id="{0458732A-41CB-42CA-B16B-0C832DB4B8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4">
              <a:extLst>
                <a:ext uri="{FF2B5EF4-FFF2-40B4-BE49-F238E27FC236}">
                  <a16:creationId xmlns:a16="http://schemas.microsoft.com/office/drawing/2014/main" id="{ED97F6B5-F466-4BC8-B5D5-67E71F5A24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5">
              <a:extLst>
                <a:ext uri="{FF2B5EF4-FFF2-40B4-BE49-F238E27FC236}">
                  <a16:creationId xmlns:a16="http://schemas.microsoft.com/office/drawing/2014/main" id="{106CCED6-94BB-4CAB-8DA9-A6F70D2589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6">
              <a:extLst>
                <a:ext uri="{FF2B5EF4-FFF2-40B4-BE49-F238E27FC236}">
                  <a16:creationId xmlns:a16="http://schemas.microsoft.com/office/drawing/2014/main" id="{F9E00B58-8229-40CD-A09A-23CB49F00F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7">
              <a:extLst>
                <a:ext uri="{FF2B5EF4-FFF2-40B4-BE49-F238E27FC236}">
                  <a16:creationId xmlns:a16="http://schemas.microsoft.com/office/drawing/2014/main" id="{DEA1F3C3-3A20-49CC-AF7B-6A4B88D688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8">
              <a:extLst>
                <a:ext uri="{FF2B5EF4-FFF2-40B4-BE49-F238E27FC236}">
                  <a16:creationId xmlns:a16="http://schemas.microsoft.com/office/drawing/2014/main" id="{D3EAB6A2-C6B8-4CEC-89C8-A07516E00E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Rectangle 49">
              <a:extLst>
                <a:ext uri="{FF2B5EF4-FFF2-40B4-BE49-F238E27FC236}">
                  <a16:creationId xmlns:a16="http://schemas.microsoft.com/office/drawing/2014/main" id="{CEED60EE-D619-48FA-8674-091845625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4" name="Freeform 50">
              <a:extLst>
                <a:ext uri="{FF2B5EF4-FFF2-40B4-BE49-F238E27FC236}">
                  <a16:creationId xmlns:a16="http://schemas.microsoft.com/office/drawing/2014/main" id="{C82D0F29-FB65-4B5F-BEA0-A9241D4222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51">
              <a:extLst>
                <a:ext uri="{FF2B5EF4-FFF2-40B4-BE49-F238E27FC236}">
                  <a16:creationId xmlns:a16="http://schemas.microsoft.com/office/drawing/2014/main" id="{1FD30FF8-10CB-4618-B695-CD0B298F1B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52">
              <a:extLst>
                <a:ext uri="{FF2B5EF4-FFF2-40B4-BE49-F238E27FC236}">
                  <a16:creationId xmlns:a16="http://schemas.microsoft.com/office/drawing/2014/main" id="{432371D4-3DB6-4593-8511-55325A0678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53">
              <a:extLst>
                <a:ext uri="{FF2B5EF4-FFF2-40B4-BE49-F238E27FC236}">
                  <a16:creationId xmlns:a16="http://schemas.microsoft.com/office/drawing/2014/main" id="{5E8EE9FA-1C89-4707-852C-8857BC5C11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4">
              <a:extLst>
                <a:ext uri="{FF2B5EF4-FFF2-40B4-BE49-F238E27FC236}">
                  <a16:creationId xmlns:a16="http://schemas.microsoft.com/office/drawing/2014/main" id="{99F2CA7D-2792-4CC3-9737-B0E5F495D0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Rectangle 55">
              <a:extLst>
                <a:ext uri="{FF2B5EF4-FFF2-40B4-BE49-F238E27FC236}">
                  <a16:creationId xmlns:a16="http://schemas.microsoft.com/office/drawing/2014/main" id="{78BEFE4D-AA49-4D7A-9B08-EB91904D6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0" name="Freeform 56">
              <a:extLst>
                <a:ext uri="{FF2B5EF4-FFF2-40B4-BE49-F238E27FC236}">
                  <a16:creationId xmlns:a16="http://schemas.microsoft.com/office/drawing/2014/main" id="{36797278-527A-4A72-A885-9F0B787C3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7">
              <a:extLst>
                <a:ext uri="{FF2B5EF4-FFF2-40B4-BE49-F238E27FC236}">
                  <a16:creationId xmlns:a16="http://schemas.microsoft.com/office/drawing/2014/main" id="{08266D5C-60E8-4C4C-9703-7DA137A6C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2" name="Line 58">
              <a:extLst>
                <a:ext uri="{FF2B5EF4-FFF2-40B4-BE49-F238E27FC236}">
                  <a16:creationId xmlns:a16="http://schemas.microsoft.com/office/drawing/2014/main" id="{CD2EC329-273D-4A6D-A94E-80310CCFA1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4570C2F-83C9-40B6-AB3E-43AE23EA2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4" name="Line 60">
              <a:extLst>
                <a:ext uri="{FF2B5EF4-FFF2-40B4-BE49-F238E27FC236}">
                  <a16:creationId xmlns:a16="http://schemas.microsoft.com/office/drawing/2014/main" id="{66FE7B65-5C8A-4F0C-A224-FB9ACAB2AC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Rectangle 61">
              <a:extLst>
                <a:ext uri="{FF2B5EF4-FFF2-40B4-BE49-F238E27FC236}">
                  <a16:creationId xmlns:a16="http://schemas.microsoft.com/office/drawing/2014/main" id="{D0840FF7-133A-4AC3-A2DE-B6A5B486C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6" name="Line 62">
              <a:extLst>
                <a:ext uri="{FF2B5EF4-FFF2-40B4-BE49-F238E27FC236}">
                  <a16:creationId xmlns:a16="http://schemas.microsoft.com/office/drawing/2014/main" id="{2EA38D64-4960-4237-90BC-C607643398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63">
              <a:extLst>
                <a:ext uri="{FF2B5EF4-FFF2-40B4-BE49-F238E27FC236}">
                  <a16:creationId xmlns:a16="http://schemas.microsoft.com/office/drawing/2014/main" id="{8A363D46-7824-41B6-A233-EB79CA886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8" name="Line 64">
              <a:extLst>
                <a:ext uri="{FF2B5EF4-FFF2-40B4-BE49-F238E27FC236}">
                  <a16:creationId xmlns:a16="http://schemas.microsoft.com/office/drawing/2014/main" id="{7B766D23-DCC0-4F13-9CE5-E23E73D938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65">
              <a:extLst>
                <a:ext uri="{FF2B5EF4-FFF2-40B4-BE49-F238E27FC236}">
                  <a16:creationId xmlns:a16="http://schemas.microsoft.com/office/drawing/2014/main" id="{FB769DF0-E68F-4818-BBAF-401DFBD6E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60" name="Rectangle 66">
              <a:extLst>
                <a:ext uri="{FF2B5EF4-FFF2-40B4-BE49-F238E27FC236}">
                  <a16:creationId xmlns:a16="http://schemas.microsoft.com/office/drawing/2014/main" id="{08BAFE79-E68A-462E-BBB3-1DDB86621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61" name="Line 67">
              <a:extLst>
                <a:ext uri="{FF2B5EF4-FFF2-40B4-BE49-F238E27FC236}">
                  <a16:creationId xmlns:a16="http://schemas.microsoft.com/office/drawing/2014/main" id="{E2D5DC1F-8AB1-47C1-9E51-2589EE7042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68">
              <a:extLst>
                <a:ext uri="{FF2B5EF4-FFF2-40B4-BE49-F238E27FC236}">
                  <a16:creationId xmlns:a16="http://schemas.microsoft.com/office/drawing/2014/main" id="{1E250A89-8B06-41B6-8760-97D352CBE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63" name="Line 69">
              <a:extLst>
                <a:ext uri="{FF2B5EF4-FFF2-40B4-BE49-F238E27FC236}">
                  <a16:creationId xmlns:a16="http://schemas.microsoft.com/office/drawing/2014/main" id="{83485AE5-9365-4AD8-9756-2D01ED46E5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70">
              <a:extLst>
                <a:ext uri="{FF2B5EF4-FFF2-40B4-BE49-F238E27FC236}">
                  <a16:creationId xmlns:a16="http://schemas.microsoft.com/office/drawing/2014/main" id="{F6D247CB-DCF3-475B-AE40-104CBB19D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65" name="Line 71">
              <a:extLst>
                <a:ext uri="{FF2B5EF4-FFF2-40B4-BE49-F238E27FC236}">
                  <a16:creationId xmlns:a16="http://schemas.microsoft.com/office/drawing/2014/main" id="{779CB9C6-F71F-4245-842A-3B8D20807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72">
              <a:extLst>
                <a:ext uri="{FF2B5EF4-FFF2-40B4-BE49-F238E27FC236}">
                  <a16:creationId xmlns:a16="http://schemas.microsoft.com/office/drawing/2014/main" id="{81E11479-24FC-4A70-8792-230EA57A3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67" name="Line 73">
              <a:extLst>
                <a:ext uri="{FF2B5EF4-FFF2-40B4-BE49-F238E27FC236}">
                  <a16:creationId xmlns:a16="http://schemas.microsoft.com/office/drawing/2014/main" id="{A0872FCF-188C-4BBB-893A-B091530194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74">
              <a:extLst>
                <a:ext uri="{FF2B5EF4-FFF2-40B4-BE49-F238E27FC236}">
                  <a16:creationId xmlns:a16="http://schemas.microsoft.com/office/drawing/2014/main" id="{E3E99535-D814-4C42-BA4D-6E4E102AD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69" name="Rectangle 75">
              <a:extLst>
                <a:ext uri="{FF2B5EF4-FFF2-40B4-BE49-F238E27FC236}">
                  <a16:creationId xmlns:a16="http://schemas.microsoft.com/office/drawing/2014/main" id="{445615B7-54AD-43DA-B2C2-EB0D63288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70" name="Line 76">
              <a:extLst>
                <a:ext uri="{FF2B5EF4-FFF2-40B4-BE49-F238E27FC236}">
                  <a16:creationId xmlns:a16="http://schemas.microsoft.com/office/drawing/2014/main" id="{23B08BCE-145D-48AE-9B4B-778A91A84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77">
              <a:extLst>
                <a:ext uri="{FF2B5EF4-FFF2-40B4-BE49-F238E27FC236}">
                  <a16:creationId xmlns:a16="http://schemas.microsoft.com/office/drawing/2014/main" id="{23C665A8-8BEE-4536-AF1B-BD4CE7385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72" name="Line 78">
              <a:extLst>
                <a:ext uri="{FF2B5EF4-FFF2-40B4-BE49-F238E27FC236}">
                  <a16:creationId xmlns:a16="http://schemas.microsoft.com/office/drawing/2014/main" id="{A2445277-F908-4F42-984B-329F0FD71B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79">
              <a:extLst>
                <a:ext uri="{FF2B5EF4-FFF2-40B4-BE49-F238E27FC236}">
                  <a16:creationId xmlns:a16="http://schemas.microsoft.com/office/drawing/2014/main" id="{6AC1B5A1-4D0C-4DB8-B55E-D26B14B10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74" name="Line 80">
              <a:extLst>
                <a:ext uri="{FF2B5EF4-FFF2-40B4-BE49-F238E27FC236}">
                  <a16:creationId xmlns:a16="http://schemas.microsoft.com/office/drawing/2014/main" id="{DF35F0A4-5F99-40BD-8A4A-A8870D74A9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81">
              <a:extLst>
                <a:ext uri="{FF2B5EF4-FFF2-40B4-BE49-F238E27FC236}">
                  <a16:creationId xmlns:a16="http://schemas.microsoft.com/office/drawing/2014/main" id="{E1995C56-D1DC-45F4-8F71-AC7A9F91B6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76" name="Line 82">
              <a:extLst>
                <a:ext uri="{FF2B5EF4-FFF2-40B4-BE49-F238E27FC236}">
                  <a16:creationId xmlns:a16="http://schemas.microsoft.com/office/drawing/2014/main" id="{19697DF5-EF26-4E6E-87B6-C81D7B3219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83">
              <a:extLst>
                <a:ext uri="{FF2B5EF4-FFF2-40B4-BE49-F238E27FC236}">
                  <a16:creationId xmlns:a16="http://schemas.microsoft.com/office/drawing/2014/main" id="{DF2CF6A8-3750-4161-83EB-4D117FCE8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78" name="Line 84">
              <a:extLst>
                <a:ext uri="{FF2B5EF4-FFF2-40B4-BE49-F238E27FC236}">
                  <a16:creationId xmlns:a16="http://schemas.microsoft.com/office/drawing/2014/main" id="{7B5CA755-1AC8-4ED0-BB1E-DA9852CBD0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5">
              <a:extLst>
                <a:ext uri="{FF2B5EF4-FFF2-40B4-BE49-F238E27FC236}">
                  <a16:creationId xmlns:a16="http://schemas.microsoft.com/office/drawing/2014/main" id="{B5771006-7945-4F8A-AEBD-27343AA02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80" name="Line 86">
              <a:extLst>
                <a:ext uri="{FF2B5EF4-FFF2-40B4-BE49-F238E27FC236}">
                  <a16:creationId xmlns:a16="http://schemas.microsoft.com/office/drawing/2014/main" id="{BC7ED0E9-6040-4FA8-BD4B-2235D33938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7">
              <a:extLst>
                <a:ext uri="{FF2B5EF4-FFF2-40B4-BE49-F238E27FC236}">
                  <a16:creationId xmlns:a16="http://schemas.microsoft.com/office/drawing/2014/main" id="{061777EA-5E43-478E-B127-ACD09B0D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82" name="Line 88">
              <a:extLst>
                <a:ext uri="{FF2B5EF4-FFF2-40B4-BE49-F238E27FC236}">
                  <a16:creationId xmlns:a16="http://schemas.microsoft.com/office/drawing/2014/main" id="{E28A8101-4793-484D-BDC3-889C3E19C1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9">
              <a:extLst>
                <a:ext uri="{FF2B5EF4-FFF2-40B4-BE49-F238E27FC236}">
                  <a16:creationId xmlns:a16="http://schemas.microsoft.com/office/drawing/2014/main" id="{7FFA95DB-58B0-41F1-9E11-1FB3F4070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84" name="Line 90">
              <a:extLst>
                <a:ext uri="{FF2B5EF4-FFF2-40B4-BE49-F238E27FC236}">
                  <a16:creationId xmlns:a16="http://schemas.microsoft.com/office/drawing/2014/main" id="{D496421E-8B46-4448-9BFA-2DECDE1AB3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Freeform 91">
              <a:extLst>
                <a:ext uri="{FF2B5EF4-FFF2-40B4-BE49-F238E27FC236}">
                  <a16:creationId xmlns:a16="http://schemas.microsoft.com/office/drawing/2014/main" id="{475DC33B-4E8D-498A-8AE2-E8EDCF2895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512 w 2"/>
                <a:gd name="T1" fmla="*/ 0 h 4"/>
                <a:gd name="T2" fmla="*/ 256 w 2"/>
                <a:gd name="T3" fmla="*/ 390625 h 4"/>
                <a:gd name="T4" fmla="*/ 256 w 2"/>
                <a:gd name="T5" fmla="*/ 781250 h 4"/>
                <a:gd name="T6" fmla="*/ 0 w 2"/>
                <a:gd name="T7" fmla="*/ 1171875 h 4"/>
                <a:gd name="T8" fmla="*/ 0 w 2"/>
                <a:gd name="T9" fmla="*/ 1171875 h 4"/>
                <a:gd name="T10" fmla="*/ 0 w 2"/>
                <a:gd name="T11" fmla="*/ 1562500 h 4"/>
                <a:gd name="T12" fmla="*/ 0 w 2"/>
                <a:gd name="T13" fmla="*/ 1562500 h 4"/>
                <a:gd name="T14" fmla="*/ 0 w 2"/>
                <a:gd name="T15" fmla="*/ 1562500 h 4"/>
                <a:gd name="T16" fmla="*/ 0 w 2"/>
                <a:gd name="T17" fmla="*/ 156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94">
              <a:extLst>
                <a:ext uri="{FF2B5EF4-FFF2-40B4-BE49-F238E27FC236}">
                  <a16:creationId xmlns:a16="http://schemas.microsoft.com/office/drawing/2014/main" id="{7E9F7A6E-7DAA-4E84-B22D-DBE71B1DD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87" name="Group 127">
            <a:extLst>
              <a:ext uri="{FF2B5EF4-FFF2-40B4-BE49-F238E27FC236}">
                <a16:creationId xmlns:a16="http://schemas.microsoft.com/office/drawing/2014/main" id="{82F0D817-95AE-4EBA-9163-B8E2F7C782A8}"/>
              </a:ext>
            </a:extLst>
          </p:cNvPr>
          <p:cNvGrpSpPr>
            <a:grpSpLocks/>
          </p:cNvGrpSpPr>
          <p:nvPr/>
        </p:nvGrpSpPr>
        <p:grpSpPr bwMode="auto">
          <a:xfrm>
            <a:off x="986697" y="1220189"/>
            <a:ext cx="2359818" cy="1276623"/>
            <a:chOff x="312738" y="3635375"/>
            <a:chExt cx="2822575" cy="1487488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98FDB3A-74CB-461F-8161-8B9F69A68010}"/>
                </a:ext>
              </a:extLst>
            </p:cNvPr>
            <p:cNvCxnSpPr/>
            <p:nvPr/>
          </p:nvCxnSpPr>
          <p:spPr>
            <a:xfrm rot="5400000" flipH="1" flipV="1">
              <a:off x="1691482" y="3679031"/>
              <a:ext cx="1479550" cy="1408113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5EFB6E43-EBC8-4D22-9593-1FDB786E56B0}"/>
                </a:ext>
              </a:extLst>
            </p:cNvPr>
            <p:cNvCxnSpPr/>
            <p:nvPr/>
          </p:nvCxnSpPr>
          <p:spPr>
            <a:xfrm rot="16200000" flipV="1">
              <a:off x="275432" y="3672681"/>
              <a:ext cx="1481138" cy="1406525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9" name="Object 108">
            <a:extLst>
              <a:ext uri="{FF2B5EF4-FFF2-40B4-BE49-F238E27FC236}">
                <a16:creationId xmlns:a16="http://schemas.microsoft.com/office/drawing/2014/main" id="{19B28B0D-2B05-4F35-A51D-1749CF56E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425664"/>
              </p:ext>
            </p:extLst>
          </p:nvPr>
        </p:nvGraphicFramePr>
        <p:xfrm>
          <a:off x="1223642" y="609888"/>
          <a:ext cx="1146782" cy="468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253800" progId="Equation.DSMT4">
                  <p:embed/>
                </p:oleObj>
              </mc:Choice>
              <mc:Fallback>
                <p:oleObj name="Equation" r:id="rId2" imgW="622080" imgH="253800" progId="Equation.DSMT4">
                  <p:embed/>
                  <p:pic>
                    <p:nvPicPr>
                      <p:cNvPr id="109" name="Object 108">
                        <a:extLst>
                          <a:ext uri="{FF2B5EF4-FFF2-40B4-BE49-F238E27FC236}">
                            <a16:creationId xmlns:a16="http://schemas.microsoft.com/office/drawing/2014/main" id="{19B28B0D-2B05-4F35-A51D-1749CF56E1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23642" y="609888"/>
                        <a:ext cx="1146782" cy="4680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0" name="Group 11">
            <a:extLst>
              <a:ext uri="{FF2B5EF4-FFF2-40B4-BE49-F238E27FC236}">
                <a16:creationId xmlns:a16="http://schemas.microsoft.com/office/drawing/2014/main" id="{D0630FC8-F2B1-4A75-9830-A3B27ED771F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99618" y="1220189"/>
            <a:ext cx="2432593" cy="2589811"/>
            <a:chOff x="183" y="1814"/>
            <a:chExt cx="2209" cy="2351"/>
          </a:xfrm>
        </p:grpSpPr>
        <p:sp>
          <p:nvSpPr>
            <p:cNvPr id="111" name="AutoShape 10">
              <a:extLst>
                <a:ext uri="{FF2B5EF4-FFF2-40B4-BE49-F238E27FC236}">
                  <a16:creationId xmlns:a16="http://schemas.microsoft.com/office/drawing/2014/main" id="{2072F27C-7FBB-4207-8D5B-3569D7A0C88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Rectangle 12">
              <a:extLst>
                <a:ext uri="{FF2B5EF4-FFF2-40B4-BE49-F238E27FC236}">
                  <a16:creationId xmlns:a16="http://schemas.microsoft.com/office/drawing/2014/main" id="{B9D6456A-3137-4F09-9FEF-F555F03547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13" name="Line 13">
              <a:extLst>
                <a:ext uri="{FF2B5EF4-FFF2-40B4-BE49-F238E27FC236}">
                  <a16:creationId xmlns:a16="http://schemas.microsoft.com/office/drawing/2014/main" id="{DE927D5A-693D-4F15-861D-6A65657432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14">
              <a:extLst>
                <a:ext uri="{FF2B5EF4-FFF2-40B4-BE49-F238E27FC236}">
                  <a16:creationId xmlns:a16="http://schemas.microsoft.com/office/drawing/2014/main" id="{FA74B7E6-6A9D-4B79-9615-76B6F7DDB7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15">
              <a:extLst>
                <a:ext uri="{FF2B5EF4-FFF2-40B4-BE49-F238E27FC236}">
                  <a16:creationId xmlns:a16="http://schemas.microsoft.com/office/drawing/2014/main" id="{1F1314A1-9694-4098-8967-9C43A98AB5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16">
              <a:extLst>
                <a:ext uri="{FF2B5EF4-FFF2-40B4-BE49-F238E27FC236}">
                  <a16:creationId xmlns:a16="http://schemas.microsoft.com/office/drawing/2014/main" id="{59D5C3BB-994E-4305-A1E9-298482CE98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17">
              <a:extLst>
                <a:ext uri="{FF2B5EF4-FFF2-40B4-BE49-F238E27FC236}">
                  <a16:creationId xmlns:a16="http://schemas.microsoft.com/office/drawing/2014/main" id="{ADB6AE27-B260-4DE8-AFF9-B46D2CE89A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18">
              <a:extLst>
                <a:ext uri="{FF2B5EF4-FFF2-40B4-BE49-F238E27FC236}">
                  <a16:creationId xmlns:a16="http://schemas.microsoft.com/office/drawing/2014/main" id="{9011B30F-4044-4602-BDCE-3A8404A881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19">
              <a:extLst>
                <a:ext uri="{FF2B5EF4-FFF2-40B4-BE49-F238E27FC236}">
                  <a16:creationId xmlns:a16="http://schemas.microsoft.com/office/drawing/2014/main" id="{10FC584A-6908-481D-A640-8F53DF2EBB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20">
              <a:extLst>
                <a:ext uri="{FF2B5EF4-FFF2-40B4-BE49-F238E27FC236}">
                  <a16:creationId xmlns:a16="http://schemas.microsoft.com/office/drawing/2014/main" id="{64197E2B-09C4-47EC-AE96-01971C49F6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21">
              <a:extLst>
                <a:ext uri="{FF2B5EF4-FFF2-40B4-BE49-F238E27FC236}">
                  <a16:creationId xmlns:a16="http://schemas.microsoft.com/office/drawing/2014/main" id="{5A8AC0B1-4E36-432F-8A53-509CF9DD38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22">
              <a:extLst>
                <a:ext uri="{FF2B5EF4-FFF2-40B4-BE49-F238E27FC236}">
                  <a16:creationId xmlns:a16="http://schemas.microsoft.com/office/drawing/2014/main" id="{84DCF021-1536-4379-84FD-A7CCF087AC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23">
              <a:extLst>
                <a:ext uri="{FF2B5EF4-FFF2-40B4-BE49-F238E27FC236}">
                  <a16:creationId xmlns:a16="http://schemas.microsoft.com/office/drawing/2014/main" id="{E531658D-2F88-4427-86E2-61C52FBBB5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24">
              <a:extLst>
                <a:ext uri="{FF2B5EF4-FFF2-40B4-BE49-F238E27FC236}">
                  <a16:creationId xmlns:a16="http://schemas.microsoft.com/office/drawing/2014/main" id="{5667F922-C272-4563-A8F5-832212B1B9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5">
              <a:extLst>
                <a:ext uri="{FF2B5EF4-FFF2-40B4-BE49-F238E27FC236}">
                  <a16:creationId xmlns:a16="http://schemas.microsoft.com/office/drawing/2014/main" id="{C8C3C936-67C8-4998-AB33-316AAA4348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6">
              <a:extLst>
                <a:ext uri="{FF2B5EF4-FFF2-40B4-BE49-F238E27FC236}">
                  <a16:creationId xmlns:a16="http://schemas.microsoft.com/office/drawing/2014/main" id="{DF7B6C2B-F6CA-419B-8B8C-3F2933AE78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27">
              <a:extLst>
                <a:ext uri="{FF2B5EF4-FFF2-40B4-BE49-F238E27FC236}">
                  <a16:creationId xmlns:a16="http://schemas.microsoft.com/office/drawing/2014/main" id="{5A78A9E7-3621-4444-9934-7D57A89AED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28">
              <a:extLst>
                <a:ext uri="{FF2B5EF4-FFF2-40B4-BE49-F238E27FC236}">
                  <a16:creationId xmlns:a16="http://schemas.microsoft.com/office/drawing/2014/main" id="{00C297A0-0437-460A-B1E4-C13BD64C26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29">
              <a:extLst>
                <a:ext uri="{FF2B5EF4-FFF2-40B4-BE49-F238E27FC236}">
                  <a16:creationId xmlns:a16="http://schemas.microsoft.com/office/drawing/2014/main" id="{63B2F9A0-C7E1-45FF-8C99-C5338C7CEF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30">
              <a:extLst>
                <a:ext uri="{FF2B5EF4-FFF2-40B4-BE49-F238E27FC236}">
                  <a16:creationId xmlns:a16="http://schemas.microsoft.com/office/drawing/2014/main" id="{B121B14F-C7F1-4D51-90E2-BC0DFAFEA7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31">
              <a:extLst>
                <a:ext uri="{FF2B5EF4-FFF2-40B4-BE49-F238E27FC236}">
                  <a16:creationId xmlns:a16="http://schemas.microsoft.com/office/drawing/2014/main" id="{2057471D-3F92-4B92-8132-602F7AA751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32">
              <a:extLst>
                <a:ext uri="{FF2B5EF4-FFF2-40B4-BE49-F238E27FC236}">
                  <a16:creationId xmlns:a16="http://schemas.microsoft.com/office/drawing/2014/main" id="{43DE1326-BD9A-4E62-90D9-810308FA69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33">
              <a:extLst>
                <a:ext uri="{FF2B5EF4-FFF2-40B4-BE49-F238E27FC236}">
                  <a16:creationId xmlns:a16="http://schemas.microsoft.com/office/drawing/2014/main" id="{22B89D5D-C7AA-4A22-B100-7B71E8705F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34">
              <a:extLst>
                <a:ext uri="{FF2B5EF4-FFF2-40B4-BE49-F238E27FC236}">
                  <a16:creationId xmlns:a16="http://schemas.microsoft.com/office/drawing/2014/main" id="{AF33D2A5-6C06-482A-AE79-FB8168732B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35">
              <a:extLst>
                <a:ext uri="{FF2B5EF4-FFF2-40B4-BE49-F238E27FC236}">
                  <a16:creationId xmlns:a16="http://schemas.microsoft.com/office/drawing/2014/main" id="{1C01EE7A-CDDD-48C9-B658-00601BF4D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36">
              <a:extLst>
                <a:ext uri="{FF2B5EF4-FFF2-40B4-BE49-F238E27FC236}">
                  <a16:creationId xmlns:a16="http://schemas.microsoft.com/office/drawing/2014/main" id="{A293EA31-5CED-4F74-B080-C8A40D4928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37">
              <a:extLst>
                <a:ext uri="{FF2B5EF4-FFF2-40B4-BE49-F238E27FC236}">
                  <a16:creationId xmlns:a16="http://schemas.microsoft.com/office/drawing/2014/main" id="{C8808804-AFDB-4012-A48B-8BFE44B5A9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38">
              <a:extLst>
                <a:ext uri="{FF2B5EF4-FFF2-40B4-BE49-F238E27FC236}">
                  <a16:creationId xmlns:a16="http://schemas.microsoft.com/office/drawing/2014/main" id="{585D3DA4-CE69-4C65-B470-376E03F6B7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39">
              <a:extLst>
                <a:ext uri="{FF2B5EF4-FFF2-40B4-BE49-F238E27FC236}">
                  <a16:creationId xmlns:a16="http://schemas.microsoft.com/office/drawing/2014/main" id="{FB0A16C8-291C-49CD-BF9C-06B914D518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40">
              <a:extLst>
                <a:ext uri="{FF2B5EF4-FFF2-40B4-BE49-F238E27FC236}">
                  <a16:creationId xmlns:a16="http://schemas.microsoft.com/office/drawing/2014/main" id="{DD8C6262-CB12-4D22-A72E-466C936B59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41">
              <a:extLst>
                <a:ext uri="{FF2B5EF4-FFF2-40B4-BE49-F238E27FC236}">
                  <a16:creationId xmlns:a16="http://schemas.microsoft.com/office/drawing/2014/main" id="{57AE2D56-CE5A-44FD-B329-1F92F11F34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42">
              <a:extLst>
                <a:ext uri="{FF2B5EF4-FFF2-40B4-BE49-F238E27FC236}">
                  <a16:creationId xmlns:a16="http://schemas.microsoft.com/office/drawing/2014/main" id="{AC883EB2-8317-4E13-B893-E1C164580C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43">
              <a:extLst>
                <a:ext uri="{FF2B5EF4-FFF2-40B4-BE49-F238E27FC236}">
                  <a16:creationId xmlns:a16="http://schemas.microsoft.com/office/drawing/2014/main" id="{DBAF6B05-7630-46F7-B821-FA54CE6364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44">
              <a:extLst>
                <a:ext uri="{FF2B5EF4-FFF2-40B4-BE49-F238E27FC236}">
                  <a16:creationId xmlns:a16="http://schemas.microsoft.com/office/drawing/2014/main" id="{0EE564A6-6624-4C67-BA46-EB4E956659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45">
              <a:extLst>
                <a:ext uri="{FF2B5EF4-FFF2-40B4-BE49-F238E27FC236}">
                  <a16:creationId xmlns:a16="http://schemas.microsoft.com/office/drawing/2014/main" id="{71C3FA51-947A-45CF-9CB3-EED536F426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46">
              <a:extLst>
                <a:ext uri="{FF2B5EF4-FFF2-40B4-BE49-F238E27FC236}">
                  <a16:creationId xmlns:a16="http://schemas.microsoft.com/office/drawing/2014/main" id="{E46A89F8-2C28-482F-9B22-E289A6EE3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47">
              <a:extLst>
                <a:ext uri="{FF2B5EF4-FFF2-40B4-BE49-F238E27FC236}">
                  <a16:creationId xmlns:a16="http://schemas.microsoft.com/office/drawing/2014/main" id="{2BDCA0B0-8877-43B3-961C-DFE2943B69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48">
              <a:extLst>
                <a:ext uri="{FF2B5EF4-FFF2-40B4-BE49-F238E27FC236}">
                  <a16:creationId xmlns:a16="http://schemas.microsoft.com/office/drawing/2014/main" id="{4CD3D15C-2437-487C-B204-6470C0159A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Rectangle 49">
              <a:extLst>
                <a:ext uri="{FF2B5EF4-FFF2-40B4-BE49-F238E27FC236}">
                  <a16:creationId xmlns:a16="http://schemas.microsoft.com/office/drawing/2014/main" id="{1F0D23A1-500E-4AD0-BD23-41ED4F3FE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50" name="Freeform 50">
              <a:extLst>
                <a:ext uri="{FF2B5EF4-FFF2-40B4-BE49-F238E27FC236}">
                  <a16:creationId xmlns:a16="http://schemas.microsoft.com/office/drawing/2014/main" id="{94DECA31-762D-4C5A-A531-1B8BC8E70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51">
              <a:extLst>
                <a:ext uri="{FF2B5EF4-FFF2-40B4-BE49-F238E27FC236}">
                  <a16:creationId xmlns:a16="http://schemas.microsoft.com/office/drawing/2014/main" id="{2C073044-0733-48B7-A55D-1FA6AEA4EE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52">
              <a:extLst>
                <a:ext uri="{FF2B5EF4-FFF2-40B4-BE49-F238E27FC236}">
                  <a16:creationId xmlns:a16="http://schemas.microsoft.com/office/drawing/2014/main" id="{1ED22E09-1892-4BEF-89F1-22706A8171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53">
              <a:extLst>
                <a:ext uri="{FF2B5EF4-FFF2-40B4-BE49-F238E27FC236}">
                  <a16:creationId xmlns:a16="http://schemas.microsoft.com/office/drawing/2014/main" id="{E49ECF21-06D8-4676-A372-4C36B64A80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54">
              <a:extLst>
                <a:ext uri="{FF2B5EF4-FFF2-40B4-BE49-F238E27FC236}">
                  <a16:creationId xmlns:a16="http://schemas.microsoft.com/office/drawing/2014/main" id="{EE40333E-3559-4CB9-93D1-926DAD343A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Rectangle 55">
              <a:extLst>
                <a:ext uri="{FF2B5EF4-FFF2-40B4-BE49-F238E27FC236}">
                  <a16:creationId xmlns:a16="http://schemas.microsoft.com/office/drawing/2014/main" id="{B2FF87D1-39C7-4C1F-9F9B-E917F8358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56" name="Freeform 56">
              <a:extLst>
                <a:ext uri="{FF2B5EF4-FFF2-40B4-BE49-F238E27FC236}">
                  <a16:creationId xmlns:a16="http://schemas.microsoft.com/office/drawing/2014/main" id="{AC39904E-A3B7-40F2-834A-A50E8262A7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Rectangle 57">
              <a:extLst>
                <a:ext uri="{FF2B5EF4-FFF2-40B4-BE49-F238E27FC236}">
                  <a16:creationId xmlns:a16="http://schemas.microsoft.com/office/drawing/2014/main" id="{47DFB1E5-268C-478B-859C-AC1DC447B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58" name="Line 58">
              <a:extLst>
                <a:ext uri="{FF2B5EF4-FFF2-40B4-BE49-F238E27FC236}">
                  <a16:creationId xmlns:a16="http://schemas.microsoft.com/office/drawing/2014/main" id="{38728FE4-4648-4974-8E35-098C73F25C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Rectangle 59">
              <a:extLst>
                <a:ext uri="{FF2B5EF4-FFF2-40B4-BE49-F238E27FC236}">
                  <a16:creationId xmlns:a16="http://schemas.microsoft.com/office/drawing/2014/main" id="{CD5970D5-5AF0-4B49-94C6-B6BC5FF7C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60" name="Line 60">
              <a:extLst>
                <a:ext uri="{FF2B5EF4-FFF2-40B4-BE49-F238E27FC236}">
                  <a16:creationId xmlns:a16="http://schemas.microsoft.com/office/drawing/2014/main" id="{5EB7A25A-71FE-4607-A2E1-ADDA5BBDD6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Rectangle 61">
              <a:extLst>
                <a:ext uri="{FF2B5EF4-FFF2-40B4-BE49-F238E27FC236}">
                  <a16:creationId xmlns:a16="http://schemas.microsoft.com/office/drawing/2014/main" id="{36E210B9-9D81-412E-9516-D096AD71B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62" name="Line 62">
              <a:extLst>
                <a:ext uri="{FF2B5EF4-FFF2-40B4-BE49-F238E27FC236}">
                  <a16:creationId xmlns:a16="http://schemas.microsoft.com/office/drawing/2014/main" id="{39F772BD-22B1-4D36-8CC3-A175E1F7F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Rectangle 63">
              <a:extLst>
                <a:ext uri="{FF2B5EF4-FFF2-40B4-BE49-F238E27FC236}">
                  <a16:creationId xmlns:a16="http://schemas.microsoft.com/office/drawing/2014/main" id="{8F53A63C-6C96-47B4-88B8-10B3C7186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64" name="Line 64">
              <a:extLst>
                <a:ext uri="{FF2B5EF4-FFF2-40B4-BE49-F238E27FC236}">
                  <a16:creationId xmlns:a16="http://schemas.microsoft.com/office/drawing/2014/main" id="{E05415EF-46B2-49E3-9064-6B38E30EB9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Rectangle 65">
              <a:extLst>
                <a:ext uri="{FF2B5EF4-FFF2-40B4-BE49-F238E27FC236}">
                  <a16:creationId xmlns:a16="http://schemas.microsoft.com/office/drawing/2014/main" id="{540CF31A-32DF-4F06-BA10-D1B31141C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66" name="Rectangle 66">
              <a:extLst>
                <a:ext uri="{FF2B5EF4-FFF2-40B4-BE49-F238E27FC236}">
                  <a16:creationId xmlns:a16="http://schemas.microsoft.com/office/drawing/2014/main" id="{6C1BCB28-4E09-4606-90B1-4B9E3D816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67" name="Line 67">
              <a:extLst>
                <a:ext uri="{FF2B5EF4-FFF2-40B4-BE49-F238E27FC236}">
                  <a16:creationId xmlns:a16="http://schemas.microsoft.com/office/drawing/2014/main" id="{DD78F855-95D0-40E6-B67A-EC7B224FD4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68">
              <a:extLst>
                <a:ext uri="{FF2B5EF4-FFF2-40B4-BE49-F238E27FC236}">
                  <a16:creationId xmlns:a16="http://schemas.microsoft.com/office/drawing/2014/main" id="{50881F16-04C6-4D44-997D-2F5D1C2FC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69" name="Line 69">
              <a:extLst>
                <a:ext uri="{FF2B5EF4-FFF2-40B4-BE49-F238E27FC236}">
                  <a16:creationId xmlns:a16="http://schemas.microsoft.com/office/drawing/2014/main" id="{DCDE3C02-82BA-4081-B2A1-36566FBEA6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70">
              <a:extLst>
                <a:ext uri="{FF2B5EF4-FFF2-40B4-BE49-F238E27FC236}">
                  <a16:creationId xmlns:a16="http://schemas.microsoft.com/office/drawing/2014/main" id="{A4ED5193-D3D7-45EC-BFAF-A005E4AAE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71" name="Line 71">
              <a:extLst>
                <a:ext uri="{FF2B5EF4-FFF2-40B4-BE49-F238E27FC236}">
                  <a16:creationId xmlns:a16="http://schemas.microsoft.com/office/drawing/2014/main" id="{C9899C65-DEEB-4D47-A396-B5DCEBD5F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Rectangle 72">
              <a:extLst>
                <a:ext uri="{FF2B5EF4-FFF2-40B4-BE49-F238E27FC236}">
                  <a16:creationId xmlns:a16="http://schemas.microsoft.com/office/drawing/2014/main" id="{DE8BEF7C-1222-40C0-9876-A16DB6D42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73" name="Line 73">
              <a:extLst>
                <a:ext uri="{FF2B5EF4-FFF2-40B4-BE49-F238E27FC236}">
                  <a16:creationId xmlns:a16="http://schemas.microsoft.com/office/drawing/2014/main" id="{98CC474C-6AA0-4651-BEEF-CFE454B2CE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Rectangle 74">
              <a:extLst>
                <a:ext uri="{FF2B5EF4-FFF2-40B4-BE49-F238E27FC236}">
                  <a16:creationId xmlns:a16="http://schemas.microsoft.com/office/drawing/2014/main" id="{C87FCC46-BF56-4427-B7A9-87616C685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75" name="Rectangle 75">
              <a:extLst>
                <a:ext uri="{FF2B5EF4-FFF2-40B4-BE49-F238E27FC236}">
                  <a16:creationId xmlns:a16="http://schemas.microsoft.com/office/drawing/2014/main" id="{E98649C8-99C9-45CC-A73D-1C1524F80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76" name="Line 76">
              <a:extLst>
                <a:ext uri="{FF2B5EF4-FFF2-40B4-BE49-F238E27FC236}">
                  <a16:creationId xmlns:a16="http://schemas.microsoft.com/office/drawing/2014/main" id="{262C847E-6F0F-459F-B37E-D74FE054AC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Rectangle 77">
              <a:extLst>
                <a:ext uri="{FF2B5EF4-FFF2-40B4-BE49-F238E27FC236}">
                  <a16:creationId xmlns:a16="http://schemas.microsoft.com/office/drawing/2014/main" id="{D3E55E86-A12E-4D6F-AFCE-098C1E3D9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78" name="Line 78">
              <a:extLst>
                <a:ext uri="{FF2B5EF4-FFF2-40B4-BE49-F238E27FC236}">
                  <a16:creationId xmlns:a16="http://schemas.microsoft.com/office/drawing/2014/main" id="{A12F0507-1D03-43C6-9690-F809FC6F6D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Rectangle 79">
              <a:extLst>
                <a:ext uri="{FF2B5EF4-FFF2-40B4-BE49-F238E27FC236}">
                  <a16:creationId xmlns:a16="http://schemas.microsoft.com/office/drawing/2014/main" id="{A783E8A3-0F30-479D-8AE1-CF91F9CA0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80" name="Line 80">
              <a:extLst>
                <a:ext uri="{FF2B5EF4-FFF2-40B4-BE49-F238E27FC236}">
                  <a16:creationId xmlns:a16="http://schemas.microsoft.com/office/drawing/2014/main" id="{7F71692E-A2B6-4C6D-BEB1-FB24E63885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Rectangle 81">
              <a:extLst>
                <a:ext uri="{FF2B5EF4-FFF2-40B4-BE49-F238E27FC236}">
                  <a16:creationId xmlns:a16="http://schemas.microsoft.com/office/drawing/2014/main" id="{B8EDC9E8-9515-4157-87A3-F07E3833E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82" name="Line 82">
              <a:extLst>
                <a:ext uri="{FF2B5EF4-FFF2-40B4-BE49-F238E27FC236}">
                  <a16:creationId xmlns:a16="http://schemas.microsoft.com/office/drawing/2014/main" id="{8F1B485F-26A6-47C1-8525-3A3A956A3E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Rectangle 83">
              <a:extLst>
                <a:ext uri="{FF2B5EF4-FFF2-40B4-BE49-F238E27FC236}">
                  <a16:creationId xmlns:a16="http://schemas.microsoft.com/office/drawing/2014/main" id="{FB9E10D8-A46F-4F3C-9A27-9A743F9D17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 dirty="0">
                <a:latin typeface="Century Schoolbook" pitchFamily="18" charset="0"/>
              </a:endParaRPr>
            </a:p>
          </p:txBody>
        </p:sp>
        <p:sp>
          <p:nvSpPr>
            <p:cNvPr id="184" name="Line 84">
              <a:extLst>
                <a:ext uri="{FF2B5EF4-FFF2-40B4-BE49-F238E27FC236}">
                  <a16:creationId xmlns:a16="http://schemas.microsoft.com/office/drawing/2014/main" id="{C0AD7BA5-6BFB-4014-BEAA-197E3F9AC0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Rectangle 85">
              <a:extLst>
                <a:ext uri="{FF2B5EF4-FFF2-40B4-BE49-F238E27FC236}">
                  <a16:creationId xmlns:a16="http://schemas.microsoft.com/office/drawing/2014/main" id="{48E0CE45-BBEC-49CD-84C7-AA6A4E115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86" name="Line 86">
              <a:extLst>
                <a:ext uri="{FF2B5EF4-FFF2-40B4-BE49-F238E27FC236}">
                  <a16:creationId xmlns:a16="http://schemas.microsoft.com/office/drawing/2014/main" id="{FB1B06EA-378E-49AD-AB86-33FE4F3772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Rectangle 87">
              <a:extLst>
                <a:ext uri="{FF2B5EF4-FFF2-40B4-BE49-F238E27FC236}">
                  <a16:creationId xmlns:a16="http://schemas.microsoft.com/office/drawing/2014/main" id="{E2ED274F-6F85-47A8-8C5E-4A920A5EA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88" name="Line 88">
              <a:extLst>
                <a:ext uri="{FF2B5EF4-FFF2-40B4-BE49-F238E27FC236}">
                  <a16:creationId xmlns:a16="http://schemas.microsoft.com/office/drawing/2014/main" id="{EE625178-5FC8-440E-9C12-691F2C8299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Rectangle 89">
              <a:extLst>
                <a:ext uri="{FF2B5EF4-FFF2-40B4-BE49-F238E27FC236}">
                  <a16:creationId xmlns:a16="http://schemas.microsoft.com/office/drawing/2014/main" id="{45AC6B44-0542-4834-A98D-9BE4D7554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190" name="Line 90">
              <a:extLst>
                <a:ext uri="{FF2B5EF4-FFF2-40B4-BE49-F238E27FC236}">
                  <a16:creationId xmlns:a16="http://schemas.microsoft.com/office/drawing/2014/main" id="{BD996C41-8030-4E9C-8072-104B732E6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Freeform 91">
              <a:extLst>
                <a:ext uri="{FF2B5EF4-FFF2-40B4-BE49-F238E27FC236}">
                  <a16:creationId xmlns:a16="http://schemas.microsoft.com/office/drawing/2014/main" id="{62292550-BB93-4B00-98AC-A5A2222777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512 w 2"/>
                <a:gd name="T1" fmla="*/ 0 h 4"/>
                <a:gd name="T2" fmla="*/ 256 w 2"/>
                <a:gd name="T3" fmla="*/ 390625 h 4"/>
                <a:gd name="T4" fmla="*/ 256 w 2"/>
                <a:gd name="T5" fmla="*/ 781250 h 4"/>
                <a:gd name="T6" fmla="*/ 0 w 2"/>
                <a:gd name="T7" fmla="*/ 1171875 h 4"/>
                <a:gd name="T8" fmla="*/ 0 w 2"/>
                <a:gd name="T9" fmla="*/ 1171875 h 4"/>
                <a:gd name="T10" fmla="*/ 0 w 2"/>
                <a:gd name="T11" fmla="*/ 1562500 h 4"/>
                <a:gd name="T12" fmla="*/ 0 w 2"/>
                <a:gd name="T13" fmla="*/ 1562500 h 4"/>
                <a:gd name="T14" fmla="*/ 0 w 2"/>
                <a:gd name="T15" fmla="*/ 1562500 h 4"/>
                <a:gd name="T16" fmla="*/ 0 w 2"/>
                <a:gd name="T17" fmla="*/ 156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Rectangle 94">
              <a:extLst>
                <a:ext uri="{FF2B5EF4-FFF2-40B4-BE49-F238E27FC236}">
                  <a16:creationId xmlns:a16="http://schemas.microsoft.com/office/drawing/2014/main" id="{C5D90B84-A6E7-43D2-90BE-03DBF2A63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193" name="Object 192">
            <a:extLst>
              <a:ext uri="{FF2B5EF4-FFF2-40B4-BE49-F238E27FC236}">
                <a16:creationId xmlns:a16="http://schemas.microsoft.com/office/drawing/2014/main" id="{31CA3221-DE8B-4972-8445-E808326A94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226558"/>
              </p:ext>
            </p:extLst>
          </p:nvPr>
        </p:nvGraphicFramePr>
        <p:xfrm>
          <a:off x="4914449" y="728885"/>
          <a:ext cx="1287398" cy="468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53800" progId="Equation.DSMT4">
                  <p:embed/>
                </p:oleObj>
              </mc:Choice>
              <mc:Fallback>
                <p:oleObj name="Equation" r:id="rId4" imgW="698400" imgH="253800" progId="Equation.DSMT4">
                  <p:embed/>
                  <p:pic>
                    <p:nvPicPr>
                      <p:cNvPr id="193" name="Object 192">
                        <a:extLst>
                          <a:ext uri="{FF2B5EF4-FFF2-40B4-BE49-F238E27FC236}">
                            <a16:creationId xmlns:a16="http://schemas.microsoft.com/office/drawing/2014/main" id="{31CA3221-DE8B-4972-8445-E808326A94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14449" y="728885"/>
                        <a:ext cx="1287398" cy="4682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4" name="Group 11">
            <a:extLst>
              <a:ext uri="{FF2B5EF4-FFF2-40B4-BE49-F238E27FC236}">
                <a16:creationId xmlns:a16="http://schemas.microsoft.com/office/drawing/2014/main" id="{8BFDBB20-F652-41A4-9C1A-93921ECBB2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35136" y="1220189"/>
            <a:ext cx="2432593" cy="2589811"/>
            <a:chOff x="183" y="1814"/>
            <a:chExt cx="2209" cy="2351"/>
          </a:xfrm>
        </p:grpSpPr>
        <p:sp>
          <p:nvSpPr>
            <p:cNvPr id="195" name="AutoShape 10">
              <a:extLst>
                <a:ext uri="{FF2B5EF4-FFF2-40B4-BE49-F238E27FC236}">
                  <a16:creationId xmlns:a16="http://schemas.microsoft.com/office/drawing/2014/main" id="{69AD07CC-0413-495D-898E-C854F90E7E2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Rectangle 12">
              <a:extLst>
                <a:ext uri="{FF2B5EF4-FFF2-40B4-BE49-F238E27FC236}">
                  <a16:creationId xmlns:a16="http://schemas.microsoft.com/office/drawing/2014/main" id="{F8F6D136-B7FB-4941-BDDC-F53CF6DAF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97" name="Line 13">
              <a:extLst>
                <a:ext uri="{FF2B5EF4-FFF2-40B4-BE49-F238E27FC236}">
                  <a16:creationId xmlns:a16="http://schemas.microsoft.com/office/drawing/2014/main" id="{CF5BC613-106A-4ED9-AAB0-6ABEF723A9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8" name="Line 14">
              <a:extLst>
                <a:ext uri="{FF2B5EF4-FFF2-40B4-BE49-F238E27FC236}">
                  <a16:creationId xmlns:a16="http://schemas.microsoft.com/office/drawing/2014/main" id="{E1D08FE4-BAC0-4933-8408-530F954566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Line 15">
              <a:extLst>
                <a:ext uri="{FF2B5EF4-FFF2-40B4-BE49-F238E27FC236}">
                  <a16:creationId xmlns:a16="http://schemas.microsoft.com/office/drawing/2014/main" id="{8618754D-AE8E-496D-B4FF-F48DB76538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Line 16">
              <a:extLst>
                <a:ext uri="{FF2B5EF4-FFF2-40B4-BE49-F238E27FC236}">
                  <a16:creationId xmlns:a16="http://schemas.microsoft.com/office/drawing/2014/main" id="{1CB786D6-6778-4581-81AF-C3DDF2A0A1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Line 17">
              <a:extLst>
                <a:ext uri="{FF2B5EF4-FFF2-40B4-BE49-F238E27FC236}">
                  <a16:creationId xmlns:a16="http://schemas.microsoft.com/office/drawing/2014/main" id="{34A494C6-15A9-4A22-8397-588FF19DA0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2" name="Line 18">
              <a:extLst>
                <a:ext uri="{FF2B5EF4-FFF2-40B4-BE49-F238E27FC236}">
                  <a16:creationId xmlns:a16="http://schemas.microsoft.com/office/drawing/2014/main" id="{9E05FA85-7846-427B-BF91-A7BB7ED3F3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Line 19">
              <a:extLst>
                <a:ext uri="{FF2B5EF4-FFF2-40B4-BE49-F238E27FC236}">
                  <a16:creationId xmlns:a16="http://schemas.microsoft.com/office/drawing/2014/main" id="{147B35CC-DB5A-465C-AA1A-B951BEA3EB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4" name="Line 20">
              <a:extLst>
                <a:ext uri="{FF2B5EF4-FFF2-40B4-BE49-F238E27FC236}">
                  <a16:creationId xmlns:a16="http://schemas.microsoft.com/office/drawing/2014/main" id="{7CF4BB97-631B-4B9D-A932-2B6A1F65CA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Line 21">
              <a:extLst>
                <a:ext uri="{FF2B5EF4-FFF2-40B4-BE49-F238E27FC236}">
                  <a16:creationId xmlns:a16="http://schemas.microsoft.com/office/drawing/2014/main" id="{68C7AC83-4849-4D90-9F1B-7925C5B7F3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" name="Line 22">
              <a:extLst>
                <a:ext uri="{FF2B5EF4-FFF2-40B4-BE49-F238E27FC236}">
                  <a16:creationId xmlns:a16="http://schemas.microsoft.com/office/drawing/2014/main" id="{A00F746F-D0DF-403F-B3D9-725632FB57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Line 23">
              <a:extLst>
                <a:ext uri="{FF2B5EF4-FFF2-40B4-BE49-F238E27FC236}">
                  <a16:creationId xmlns:a16="http://schemas.microsoft.com/office/drawing/2014/main" id="{C9B2925B-4629-4315-BDED-6CC727F7EB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" name="Line 24">
              <a:extLst>
                <a:ext uri="{FF2B5EF4-FFF2-40B4-BE49-F238E27FC236}">
                  <a16:creationId xmlns:a16="http://schemas.microsoft.com/office/drawing/2014/main" id="{BB286519-B6F1-4841-9693-0F21F404B6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Line 25">
              <a:extLst>
                <a:ext uri="{FF2B5EF4-FFF2-40B4-BE49-F238E27FC236}">
                  <a16:creationId xmlns:a16="http://schemas.microsoft.com/office/drawing/2014/main" id="{3D35E283-82F8-4D58-8EAF-7606631E6D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" name="Line 26">
              <a:extLst>
                <a:ext uri="{FF2B5EF4-FFF2-40B4-BE49-F238E27FC236}">
                  <a16:creationId xmlns:a16="http://schemas.microsoft.com/office/drawing/2014/main" id="{CFDDC232-EEA5-4B41-857B-8F0C04D7C9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" name="Line 27">
              <a:extLst>
                <a:ext uri="{FF2B5EF4-FFF2-40B4-BE49-F238E27FC236}">
                  <a16:creationId xmlns:a16="http://schemas.microsoft.com/office/drawing/2014/main" id="{B6468546-A72A-482B-AA1C-6CE2A2F330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" name="Line 28">
              <a:extLst>
                <a:ext uri="{FF2B5EF4-FFF2-40B4-BE49-F238E27FC236}">
                  <a16:creationId xmlns:a16="http://schemas.microsoft.com/office/drawing/2014/main" id="{2E5522E6-A142-45DB-AD5F-DED67E4693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" name="Line 29">
              <a:extLst>
                <a:ext uri="{FF2B5EF4-FFF2-40B4-BE49-F238E27FC236}">
                  <a16:creationId xmlns:a16="http://schemas.microsoft.com/office/drawing/2014/main" id="{EC4C9C0C-79D5-497D-803D-997259169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" name="Line 30">
              <a:extLst>
                <a:ext uri="{FF2B5EF4-FFF2-40B4-BE49-F238E27FC236}">
                  <a16:creationId xmlns:a16="http://schemas.microsoft.com/office/drawing/2014/main" id="{96922660-F661-4161-BBC2-D8F7483DB0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" name="Line 31">
              <a:extLst>
                <a:ext uri="{FF2B5EF4-FFF2-40B4-BE49-F238E27FC236}">
                  <a16:creationId xmlns:a16="http://schemas.microsoft.com/office/drawing/2014/main" id="{041BBFCC-EC44-4626-9A03-BAEB7F5EDF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" name="Line 32">
              <a:extLst>
                <a:ext uri="{FF2B5EF4-FFF2-40B4-BE49-F238E27FC236}">
                  <a16:creationId xmlns:a16="http://schemas.microsoft.com/office/drawing/2014/main" id="{FA5BB8E4-8FCF-4DBE-80DF-0941977EB0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Line 33">
              <a:extLst>
                <a:ext uri="{FF2B5EF4-FFF2-40B4-BE49-F238E27FC236}">
                  <a16:creationId xmlns:a16="http://schemas.microsoft.com/office/drawing/2014/main" id="{B9833990-F0B7-4829-ACD4-2C7AFE31AB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" name="Line 34">
              <a:extLst>
                <a:ext uri="{FF2B5EF4-FFF2-40B4-BE49-F238E27FC236}">
                  <a16:creationId xmlns:a16="http://schemas.microsoft.com/office/drawing/2014/main" id="{010CEEDB-CF01-4C0E-B3FF-CD942E74AF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Line 35">
              <a:extLst>
                <a:ext uri="{FF2B5EF4-FFF2-40B4-BE49-F238E27FC236}">
                  <a16:creationId xmlns:a16="http://schemas.microsoft.com/office/drawing/2014/main" id="{BEDA21E7-6714-4A5D-9081-1DFDDF5D5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Line 36">
              <a:extLst>
                <a:ext uri="{FF2B5EF4-FFF2-40B4-BE49-F238E27FC236}">
                  <a16:creationId xmlns:a16="http://schemas.microsoft.com/office/drawing/2014/main" id="{43805A82-4826-4225-8D32-B722A4BEA5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37">
              <a:extLst>
                <a:ext uri="{FF2B5EF4-FFF2-40B4-BE49-F238E27FC236}">
                  <a16:creationId xmlns:a16="http://schemas.microsoft.com/office/drawing/2014/main" id="{4107220F-7EDD-42A4-95A5-A97880C579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Line 38">
              <a:extLst>
                <a:ext uri="{FF2B5EF4-FFF2-40B4-BE49-F238E27FC236}">
                  <a16:creationId xmlns:a16="http://schemas.microsoft.com/office/drawing/2014/main" id="{BD5652C3-8C20-4373-8B7C-A8B898872A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Line 39">
              <a:extLst>
                <a:ext uri="{FF2B5EF4-FFF2-40B4-BE49-F238E27FC236}">
                  <a16:creationId xmlns:a16="http://schemas.microsoft.com/office/drawing/2014/main" id="{B3B09A9C-AA54-4FEA-9F97-44B8CA8A0C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" name="Line 40">
              <a:extLst>
                <a:ext uri="{FF2B5EF4-FFF2-40B4-BE49-F238E27FC236}">
                  <a16:creationId xmlns:a16="http://schemas.microsoft.com/office/drawing/2014/main" id="{DC8FBE4F-8B32-4E12-B269-0D35D8E811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" name="Line 41">
              <a:extLst>
                <a:ext uri="{FF2B5EF4-FFF2-40B4-BE49-F238E27FC236}">
                  <a16:creationId xmlns:a16="http://schemas.microsoft.com/office/drawing/2014/main" id="{D4E4F19D-CCC6-4C4C-AE8A-A0B0FD447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42">
              <a:extLst>
                <a:ext uri="{FF2B5EF4-FFF2-40B4-BE49-F238E27FC236}">
                  <a16:creationId xmlns:a16="http://schemas.microsoft.com/office/drawing/2014/main" id="{2D96D71C-6C40-4260-9204-1692DFEA78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43">
              <a:extLst>
                <a:ext uri="{FF2B5EF4-FFF2-40B4-BE49-F238E27FC236}">
                  <a16:creationId xmlns:a16="http://schemas.microsoft.com/office/drawing/2014/main" id="{3E745EF5-79E4-4FD0-A8FC-216E5922E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44">
              <a:extLst>
                <a:ext uri="{FF2B5EF4-FFF2-40B4-BE49-F238E27FC236}">
                  <a16:creationId xmlns:a16="http://schemas.microsoft.com/office/drawing/2014/main" id="{C1267D2E-883A-40B6-8DC2-9FCE079EC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Line 45">
              <a:extLst>
                <a:ext uri="{FF2B5EF4-FFF2-40B4-BE49-F238E27FC236}">
                  <a16:creationId xmlns:a16="http://schemas.microsoft.com/office/drawing/2014/main" id="{95D20B73-1D8D-402D-8392-6BFAC0BD80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0" name="Line 46">
              <a:extLst>
                <a:ext uri="{FF2B5EF4-FFF2-40B4-BE49-F238E27FC236}">
                  <a16:creationId xmlns:a16="http://schemas.microsoft.com/office/drawing/2014/main" id="{700F2E97-73A7-411E-8974-5FCDCB5C7E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Line 47">
              <a:extLst>
                <a:ext uri="{FF2B5EF4-FFF2-40B4-BE49-F238E27FC236}">
                  <a16:creationId xmlns:a16="http://schemas.microsoft.com/office/drawing/2014/main" id="{AAF69A64-AA5B-40A5-8AD4-3F7EAB5D41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2" name="Line 48">
              <a:extLst>
                <a:ext uri="{FF2B5EF4-FFF2-40B4-BE49-F238E27FC236}">
                  <a16:creationId xmlns:a16="http://schemas.microsoft.com/office/drawing/2014/main" id="{7D80D6D5-2583-42BD-AFE4-9068392452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Rectangle 49">
              <a:extLst>
                <a:ext uri="{FF2B5EF4-FFF2-40B4-BE49-F238E27FC236}">
                  <a16:creationId xmlns:a16="http://schemas.microsoft.com/office/drawing/2014/main" id="{EA8CFDBE-3F5B-465F-8530-6EEC8D013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34" name="Freeform 50">
              <a:extLst>
                <a:ext uri="{FF2B5EF4-FFF2-40B4-BE49-F238E27FC236}">
                  <a16:creationId xmlns:a16="http://schemas.microsoft.com/office/drawing/2014/main" id="{F4E01B47-3AA4-45AD-93F3-199F93EA9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Line 51">
              <a:extLst>
                <a:ext uri="{FF2B5EF4-FFF2-40B4-BE49-F238E27FC236}">
                  <a16:creationId xmlns:a16="http://schemas.microsoft.com/office/drawing/2014/main" id="{4760400E-F195-4F1A-A31D-AA8C08683E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" name="Line 52">
              <a:extLst>
                <a:ext uri="{FF2B5EF4-FFF2-40B4-BE49-F238E27FC236}">
                  <a16:creationId xmlns:a16="http://schemas.microsoft.com/office/drawing/2014/main" id="{417ED1A5-5AC9-4A32-84A1-BDBC02FE1B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Line 53">
              <a:extLst>
                <a:ext uri="{FF2B5EF4-FFF2-40B4-BE49-F238E27FC236}">
                  <a16:creationId xmlns:a16="http://schemas.microsoft.com/office/drawing/2014/main" id="{041F6E0B-7820-4F3A-AA47-66A043483F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8" name="Line 54">
              <a:extLst>
                <a:ext uri="{FF2B5EF4-FFF2-40B4-BE49-F238E27FC236}">
                  <a16:creationId xmlns:a16="http://schemas.microsoft.com/office/drawing/2014/main" id="{299CDCC9-4BD5-45D9-83E8-6AFDC411E4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9" name="Rectangle 55">
              <a:extLst>
                <a:ext uri="{FF2B5EF4-FFF2-40B4-BE49-F238E27FC236}">
                  <a16:creationId xmlns:a16="http://schemas.microsoft.com/office/drawing/2014/main" id="{39AF0279-D04F-4880-812F-090A0612A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40" name="Freeform 56">
              <a:extLst>
                <a:ext uri="{FF2B5EF4-FFF2-40B4-BE49-F238E27FC236}">
                  <a16:creationId xmlns:a16="http://schemas.microsoft.com/office/drawing/2014/main" id="{909441F1-4141-4D5F-AE07-CB8D19E31A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1" name="Rectangle 57">
              <a:extLst>
                <a:ext uri="{FF2B5EF4-FFF2-40B4-BE49-F238E27FC236}">
                  <a16:creationId xmlns:a16="http://schemas.microsoft.com/office/drawing/2014/main" id="{191666AD-1BF2-433C-AB5C-0C64D3512A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42" name="Line 58">
              <a:extLst>
                <a:ext uri="{FF2B5EF4-FFF2-40B4-BE49-F238E27FC236}">
                  <a16:creationId xmlns:a16="http://schemas.microsoft.com/office/drawing/2014/main" id="{FD694887-744C-4075-A5C8-EDE4EF462E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3" name="Rectangle 59">
              <a:extLst>
                <a:ext uri="{FF2B5EF4-FFF2-40B4-BE49-F238E27FC236}">
                  <a16:creationId xmlns:a16="http://schemas.microsoft.com/office/drawing/2014/main" id="{25E88A1F-E0A4-4A4C-9A98-A43241F89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44" name="Line 60">
              <a:extLst>
                <a:ext uri="{FF2B5EF4-FFF2-40B4-BE49-F238E27FC236}">
                  <a16:creationId xmlns:a16="http://schemas.microsoft.com/office/drawing/2014/main" id="{00846A06-562B-4221-BFDD-743390089F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5" name="Rectangle 61">
              <a:extLst>
                <a:ext uri="{FF2B5EF4-FFF2-40B4-BE49-F238E27FC236}">
                  <a16:creationId xmlns:a16="http://schemas.microsoft.com/office/drawing/2014/main" id="{032CEBAC-C951-4946-B59C-FA6D7EF9F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46" name="Line 62">
              <a:extLst>
                <a:ext uri="{FF2B5EF4-FFF2-40B4-BE49-F238E27FC236}">
                  <a16:creationId xmlns:a16="http://schemas.microsoft.com/office/drawing/2014/main" id="{46E9F423-62E4-456A-9372-4AA2A68932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7" name="Rectangle 63">
              <a:extLst>
                <a:ext uri="{FF2B5EF4-FFF2-40B4-BE49-F238E27FC236}">
                  <a16:creationId xmlns:a16="http://schemas.microsoft.com/office/drawing/2014/main" id="{12DC7F53-699B-423F-92DF-F3BF4F19B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48" name="Line 64">
              <a:extLst>
                <a:ext uri="{FF2B5EF4-FFF2-40B4-BE49-F238E27FC236}">
                  <a16:creationId xmlns:a16="http://schemas.microsoft.com/office/drawing/2014/main" id="{1CE2CD06-F1FE-4B50-BB69-E32F23A7F1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9" name="Rectangle 65">
              <a:extLst>
                <a:ext uri="{FF2B5EF4-FFF2-40B4-BE49-F238E27FC236}">
                  <a16:creationId xmlns:a16="http://schemas.microsoft.com/office/drawing/2014/main" id="{7E3D57D3-4DAD-445D-B9DE-0A83CED95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50" name="Rectangle 66">
              <a:extLst>
                <a:ext uri="{FF2B5EF4-FFF2-40B4-BE49-F238E27FC236}">
                  <a16:creationId xmlns:a16="http://schemas.microsoft.com/office/drawing/2014/main" id="{0C53B22B-30E8-4068-BB68-B935088B0C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51" name="Line 67">
              <a:extLst>
                <a:ext uri="{FF2B5EF4-FFF2-40B4-BE49-F238E27FC236}">
                  <a16:creationId xmlns:a16="http://schemas.microsoft.com/office/drawing/2014/main" id="{1DEE61ED-4D30-492B-836A-474B30AD93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2" name="Rectangle 68">
              <a:extLst>
                <a:ext uri="{FF2B5EF4-FFF2-40B4-BE49-F238E27FC236}">
                  <a16:creationId xmlns:a16="http://schemas.microsoft.com/office/drawing/2014/main" id="{3D6FFEA0-BEC6-4B46-A7E1-20AF3E4DB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53" name="Line 69">
              <a:extLst>
                <a:ext uri="{FF2B5EF4-FFF2-40B4-BE49-F238E27FC236}">
                  <a16:creationId xmlns:a16="http://schemas.microsoft.com/office/drawing/2014/main" id="{83A4D254-B266-4D7F-BD6D-6951025D5C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4" name="Rectangle 70">
              <a:extLst>
                <a:ext uri="{FF2B5EF4-FFF2-40B4-BE49-F238E27FC236}">
                  <a16:creationId xmlns:a16="http://schemas.microsoft.com/office/drawing/2014/main" id="{2990E3F1-0167-417C-A9ED-74BBEBF6E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55" name="Line 71">
              <a:extLst>
                <a:ext uri="{FF2B5EF4-FFF2-40B4-BE49-F238E27FC236}">
                  <a16:creationId xmlns:a16="http://schemas.microsoft.com/office/drawing/2014/main" id="{B178A071-A1AB-4BF9-9714-51D703E96C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" name="Rectangle 72">
              <a:extLst>
                <a:ext uri="{FF2B5EF4-FFF2-40B4-BE49-F238E27FC236}">
                  <a16:creationId xmlns:a16="http://schemas.microsoft.com/office/drawing/2014/main" id="{77F7CC08-C588-467E-A16D-3E4E3D3B6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57" name="Line 73">
              <a:extLst>
                <a:ext uri="{FF2B5EF4-FFF2-40B4-BE49-F238E27FC236}">
                  <a16:creationId xmlns:a16="http://schemas.microsoft.com/office/drawing/2014/main" id="{3D7CE7F0-5613-43A6-A54B-7B2BA50E2D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8" name="Rectangle 74">
              <a:extLst>
                <a:ext uri="{FF2B5EF4-FFF2-40B4-BE49-F238E27FC236}">
                  <a16:creationId xmlns:a16="http://schemas.microsoft.com/office/drawing/2014/main" id="{4763C958-E83A-44B8-9EDE-6B1B07C62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59" name="Rectangle 75">
              <a:extLst>
                <a:ext uri="{FF2B5EF4-FFF2-40B4-BE49-F238E27FC236}">
                  <a16:creationId xmlns:a16="http://schemas.microsoft.com/office/drawing/2014/main" id="{41A5ED98-E342-4E5C-9AF5-D44E39CC3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60" name="Line 76">
              <a:extLst>
                <a:ext uri="{FF2B5EF4-FFF2-40B4-BE49-F238E27FC236}">
                  <a16:creationId xmlns:a16="http://schemas.microsoft.com/office/drawing/2014/main" id="{837A9806-4571-4273-A643-514D1E67AE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Rectangle 77">
              <a:extLst>
                <a:ext uri="{FF2B5EF4-FFF2-40B4-BE49-F238E27FC236}">
                  <a16:creationId xmlns:a16="http://schemas.microsoft.com/office/drawing/2014/main" id="{0B0D7D32-396E-42E6-B09E-A0B58BB39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62" name="Line 78">
              <a:extLst>
                <a:ext uri="{FF2B5EF4-FFF2-40B4-BE49-F238E27FC236}">
                  <a16:creationId xmlns:a16="http://schemas.microsoft.com/office/drawing/2014/main" id="{432B8616-9007-4B3F-8EBA-E5560887A9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Rectangle 79">
              <a:extLst>
                <a:ext uri="{FF2B5EF4-FFF2-40B4-BE49-F238E27FC236}">
                  <a16:creationId xmlns:a16="http://schemas.microsoft.com/office/drawing/2014/main" id="{051821A1-5577-43F9-8C97-76C9558F2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64" name="Line 80">
              <a:extLst>
                <a:ext uri="{FF2B5EF4-FFF2-40B4-BE49-F238E27FC236}">
                  <a16:creationId xmlns:a16="http://schemas.microsoft.com/office/drawing/2014/main" id="{4E53BC2D-574A-43E1-AB63-4904949354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Rectangle 81">
              <a:extLst>
                <a:ext uri="{FF2B5EF4-FFF2-40B4-BE49-F238E27FC236}">
                  <a16:creationId xmlns:a16="http://schemas.microsoft.com/office/drawing/2014/main" id="{69127364-8DF5-40A1-8975-A4DD99336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66" name="Line 82">
              <a:extLst>
                <a:ext uri="{FF2B5EF4-FFF2-40B4-BE49-F238E27FC236}">
                  <a16:creationId xmlns:a16="http://schemas.microsoft.com/office/drawing/2014/main" id="{4B0A1EAA-07A9-44C1-AB39-FF19E88EFD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" name="Rectangle 83">
              <a:extLst>
                <a:ext uri="{FF2B5EF4-FFF2-40B4-BE49-F238E27FC236}">
                  <a16:creationId xmlns:a16="http://schemas.microsoft.com/office/drawing/2014/main" id="{48C02ED4-D1F5-4DAB-A8CD-5D7803A089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 dirty="0">
                <a:latin typeface="Century Schoolbook" pitchFamily="18" charset="0"/>
              </a:endParaRPr>
            </a:p>
          </p:txBody>
        </p:sp>
        <p:sp>
          <p:nvSpPr>
            <p:cNvPr id="268" name="Line 84">
              <a:extLst>
                <a:ext uri="{FF2B5EF4-FFF2-40B4-BE49-F238E27FC236}">
                  <a16:creationId xmlns:a16="http://schemas.microsoft.com/office/drawing/2014/main" id="{DE82F983-AD40-4A44-B23C-9D275DD62C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9" name="Rectangle 85">
              <a:extLst>
                <a:ext uri="{FF2B5EF4-FFF2-40B4-BE49-F238E27FC236}">
                  <a16:creationId xmlns:a16="http://schemas.microsoft.com/office/drawing/2014/main" id="{7B13478E-C304-425D-AB58-B15B7DA06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70" name="Line 86">
              <a:extLst>
                <a:ext uri="{FF2B5EF4-FFF2-40B4-BE49-F238E27FC236}">
                  <a16:creationId xmlns:a16="http://schemas.microsoft.com/office/drawing/2014/main" id="{2D590800-8CD2-4F52-A2AB-C98C6BEEB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1" name="Rectangle 87">
              <a:extLst>
                <a:ext uri="{FF2B5EF4-FFF2-40B4-BE49-F238E27FC236}">
                  <a16:creationId xmlns:a16="http://schemas.microsoft.com/office/drawing/2014/main" id="{042F2E81-D513-4FDA-BEF4-D34B94C1C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72" name="Line 88">
              <a:extLst>
                <a:ext uri="{FF2B5EF4-FFF2-40B4-BE49-F238E27FC236}">
                  <a16:creationId xmlns:a16="http://schemas.microsoft.com/office/drawing/2014/main" id="{B3B80E3D-9C41-448D-B7A0-5E4CE3E529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3" name="Rectangle 89">
              <a:extLst>
                <a:ext uri="{FF2B5EF4-FFF2-40B4-BE49-F238E27FC236}">
                  <a16:creationId xmlns:a16="http://schemas.microsoft.com/office/drawing/2014/main" id="{7B346E21-5F19-48C3-A04A-5DDBE7D5D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74" name="Line 90">
              <a:extLst>
                <a:ext uri="{FF2B5EF4-FFF2-40B4-BE49-F238E27FC236}">
                  <a16:creationId xmlns:a16="http://schemas.microsoft.com/office/drawing/2014/main" id="{96C83435-6E33-44D5-9391-CFBB672D2F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5" name="Freeform 91">
              <a:extLst>
                <a:ext uri="{FF2B5EF4-FFF2-40B4-BE49-F238E27FC236}">
                  <a16:creationId xmlns:a16="http://schemas.microsoft.com/office/drawing/2014/main" id="{C5E1F170-868A-4707-BA29-A13F551BF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512 w 2"/>
                <a:gd name="T1" fmla="*/ 0 h 4"/>
                <a:gd name="T2" fmla="*/ 256 w 2"/>
                <a:gd name="T3" fmla="*/ 390625 h 4"/>
                <a:gd name="T4" fmla="*/ 256 w 2"/>
                <a:gd name="T5" fmla="*/ 781250 h 4"/>
                <a:gd name="T6" fmla="*/ 0 w 2"/>
                <a:gd name="T7" fmla="*/ 1171875 h 4"/>
                <a:gd name="T8" fmla="*/ 0 w 2"/>
                <a:gd name="T9" fmla="*/ 1171875 h 4"/>
                <a:gd name="T10" fmla="*/ 0 w 2"/>
                <a:gd name="T11" fmla="*/ 1562500 h 4"/>
                <a:gd name="T12" fmla="*/ 0 w 2"/>
                <a:gd name="T13" fmla="*/ 1562500 h 4"/>
                <a:gd name="T14" fmla="*/ 0 w 2"/>
                <a:gd name="T15" fmla="*/ 1562500 h 4"/>
                <a:gd name="T16" fmla="*/ 0 w 2"/>
                <a:gd name="T17" fmla="*/ 156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" name="Rectangle 94">
              <a:extLst>
                <a:ext uri="{FF2B5EF4-FFF2-40B4-BE49-F238E27FC236}">
                  <a16:creationId xmlns:a16="http://schemas.microsoft.com/office/drawing/2014/main" id="{63367361-850C-46E1-9258-F966D63647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277" name="Object 276">
            <a:extLst>
              <a:ext uri="{FF2B5EF4-FFF2-40B4-BE49-F238E27FC236}">
                <a16:creationId xmlns:a16="http://schemas.microsoft.com/office/drawing/2014/main" id="{C103C7CD-CBB8-444C-8CB0-B9639F0626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19757"/>
              </p:ext>
            </p:extLst>
          </p:nvPr>
        </p:nvGraphicFramePr>
        <p:xfrm>
          <a:off x="7782832" y="739769"/>
          <a:ext cx="1429380" cy="468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360" imgH="253800" progId="Equation.DSMT4">
                  <p:embed/>
                </p:oleObj>
              </mc:Choice>
              <mc:Fallback>
                <p:oleObj name="Equation" r:id="rId6" imgW="774360" imgH="253800" progId="Equation.DSMT4">
                  <p:embed/>
                  <p:pic>
                    <p:nvPicPr>
                      <p:cNvPr id="277" name="Object 276">
                        <a:extLst>
                          <a:ext uri="{FF2B5EF4-FFF2-40B4-BE49-F238E27FC236}">
                            <a16:creationId xmlns:a16="http://schemas.microsoft.com/office/drawing/2014/main" id="{C103C7CD-CBB8-444C-8CB0-B9639F0626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82832" y="739769"/>
                        <a:ext cx="1429380" cy="4682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8" name="Group 147">
            <a:extLst>
              <a:ext uri="{FF2B5EF4-FFF2-40B4-BE49-F238E27FC236}">
                <a16:creationId xmlns:a16="http://schemas.microsoft.com/office/drawing/2014/main" id="{3DF1D899-8BAD-4F62-854C-703FC75369B4}"/>
              </a:ext>
            </a:extLst>
          </p:cNvPr>
          <p:cNvGrpSpPr>
            <a:grpSpLocks/>
          </p:cNvGrpSpPr>
          <p:nvPr/>
        </p:nvGrpSpPr>
        <p:grpSpPr bwMode="auto">
          <a:xfrm>
            <a:off x="5081887" y="1252911"/>
            <a:ext cx="1173146" cy="1279205"/>
            <a:chOff x="312738" y="3635375"/>
            <a:chExt cx="2822575" cy="1487488"/>
          </a:xfrm>
        </p:grpSpPr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ECBE6E59-F868-4CA7-BCEE-2F471DCDF4D9}"/>
                </a:ext>
              </a:extLst>
            </p:cNvPr>
            <p:cNvCxnSpPr/>
            <p:nvPr/>
          </p:nvCxnSpPr>
          <p:spPr>
            <a:xfrm rot="5400000" flipH="1" flipV="1">
              <a:off x="1691482" y="3679032"/>
              <a:ext cx="1479551" cy="1408112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>
              <a:extLst>
                <a:ext uri="{FF2B5EF4-FFF2-40B4-BE49-F238E27FC236}">
                  <a16:creationId xmlns:a16="http://schemas.microsoft.com/office/drawing/2014/main" id="{3A4B2455-A577-467A-B176-42FEEEDE7EDD}"/>
                </a:ext>
              </a:extLst>
            </p:cNvPr>
            <p:cNvCxnSpPr/>
            <p:nvPr/>
          </p:nvCxnSpPr>
          <p:spPr>
            <a:xfrm rot="16200000" flipV="1">
              <a:off x="275432" y="3672681"/>
              <a:ext cx="1481138" cy="1406525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1" name="Rectangle 280">
            <a:extLst>
              <a:ext uri="{FF2B5EF4-FFF2-40B4-BE49-F238E27FC236}">
                <a16:creationId xmlns:a16="http://schemas.microsoft.com/office/drawing/2014/main" id="{53AE8CBD-7374-4ED8-ACCC-48857DDAD1E1}"/>
              </a:ext>
            </a:extLst>
          </p:cNvPr>
          <p:cNvSpPr/>
          <p:nvPr/>
        </p:nvSpPr>
        <p:spPr>
          <a:xfrm>
            <a:off x="2916158" y="855677"/>
            <a:ext cx="932171" cy="29184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2" name="Group 11">
            <a:extLst>
              <a:ext uri="{FF2B5EF4-FFF2-40B4-BE49-F238E27FC236}">
                <a16:creationId xmlns:a16="http://schemas.microsoft.com/office/drawing/2014/main" id="{7611303D-5F6D-4054-B52C-C03EC2D96DE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6714" y="4060727"/>
            <a:ext cx="2432593" cy="2589811"/>
            <a:chOff x="183" y="1814"/>
            <a:chExt cx="2209" cy="2351"/>
          </a:xfrm>
        </p:grpSpPr>
        <p:sp>
          <p:nvSpPr>
            <p:cNvPr id="283" name="AutoShape 10">
              <a:extLst>
                <a:ext uri="{FF2B5EF4-FFF2-40B4-BE49-F238E27FC236}">
                  <a16:creationId xmlns:a16="http://schemas.microsoft.com/office/drawing/2014/main" id="{D4E6E0C6-44E0-46C4-9160-93D5C2DC133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4" name="Rectangle 12">
              <a:extLst>
                <a:ext uri="{FF2B5EF4-FFF2-40B4-BE49-F238E27FC236}">
                  <a16:creationId xmlns:a16="http://schemas.microsoft.com/office/drawing/2014/main" id="{C04AF6EB-6539-4E77-ADF1-EB5127617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85" name="Line 13">
              <a:extLst>
                <a:ext uri="{FF2B5EF4-FFF2-40B4-BE49-F238E27FC236}">
                  <a16:creationId xmlns:a16="http://schemas.microsoft.com/office/drawing/2014/main" id="{AA348155-0675-4103-AE77-CE2C1CA17C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6" name="Line 14">
              <a:extLst>
                <a:ext uri="{FF2B5EF4-FFF2-40B4-BE49-F238E27FC236}">
                  <a16:creationId xmlns:a16="http://schemas.microsoft.com/office/drawing/2014/main" id="{86850B77-EEB2-40B1-B333-B73324AF9C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" name="Line 15">
              <a:extLst>
                <a:ext uri="{FF2B5EF4-FFF2-40B4-BE49-F238E27FC236}">
                  <a16:creationId xmlns:a16="http://schemas.microsoft.com/office/drawing/2014/main" id="{27AD0C26-69BD-480D-BBAC-D807AF185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8" name="Line 16">
              <a:extLst>
                <a:ext uri="{FF2B5EF4-FFF2-40B4-BE49-F238E27FC236}">
                  <a16:creationId xmlns:a16="http://schemas.microsoft.com/office/drawing/2014/main" id="{68459A11-3A31-424F-B651-4338479C22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9" name="Line 17">
              <a:extLst>
                <a:ext uri="{FF2B5EF4-FFF2-40B4-BE49-F238E27FC236}">
                  <a16:creationId xmlns:a16="http://schemas.microsoft.com/office/drawing/2014/main" id="{3E8B2CB5-E474-407D-840F-0DB95CEC95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0" name="Line 18">
              <a:extLst>
                <a:ext uri="{FF2B5EF4-FFF2-40B4-BE49-F238E27FC236}">
                  <a16:creationId xmlns:a16="http://schemas.microsoft.com/office/drawing/2014/main" id="{BA09D411-D82E-49AB-8388-8A52FDFD8F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1" name="Line 19">
              <a:extLst>
                <a:ext uri="{FF2B5EF4-FFF2-40B4-BE49-F238E27FC236}">
                  <a16:creationId xmlns:a16="http://schemas.microsoft.com/office/drawing/2014/main" id="{E3A12E99-3455-47ED-9D7E-6313355DCF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2" name="Line 20">
              <a:extLst>
                <a:ext uri="{FF2B5EF4-FFF2-40B4-BE49-F238E27FC236}">
                  <a16:creationId xmlns:a16="http://schemas.microsoft.com/office/drawing/2014/main" id="{C004B440-DB7A-4F1E-AE21-7E95821D17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3" name="Line 21">
              <a:extLst>
                <a:ext uri="{FF2B5EF4-FFF2-40B4-BE49-F238E27FC236}">
                  <a16:creationId xmlns:a16="http://schemas.microsoft.com/office/drawing/2014/main" id="{075DFA76-654A-4CA3-9E4E-B4C291674E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4" name="Line 22">
              <a:extLst>
                <a:ext uri="{FF2B5EF4-FFF2-40B4-BE49-F238E27FC236}">
                  <a16:creationId xmlns:a16="http://schemas.microsoft.com/office/drawing/2014/main" id="{8C5025A9-34FF-4B3D-A95F-B001680053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5" name="Line 23">
              <a:extLst>
                <a:ext uri="{FF2B5EF4-FFF2-40B4-BE49-F238E27FC236}">
                  <a16:creationId xmlns:a16="http://schemas.microsoft.com/office/drawing/2014/main" id="{F13EFDA0-B0CE-4447-B677-CF6E635191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6" name="Line 24">
              <a:extLst>
                <a:ext uri="{FF2B5EF4-FFF2-40B4-BE49-F238E27FC236}">
                  <a16:creationId xmlns:a16="http://schemas.microsoft.com/office/drawing/2014/main" id="{B19CA7F8-A4AB-4436-B0F0-A8D10534D3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" name="Line 25">
              <a:extLst>
                <a:ext uri="{FF2B5EF4-FFF2-40B4-BE49-F238E27FC236}">
                  <a16:creationId xmlns:a16="http://schemas.microsoft.com/office/drawing/2014/main" id="{43EE7118-21FE-4C3D-B515-E97BB51A13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8" name="Line 26">
              <a:extLst>
                <a:ext uri="{FF2B5EF4-FFF2-40B4-BE49-F238E27FC236}">
                  <a16:creationId xmlns:a16="http://schemas.microsoft.com/office/drawing/2014/main" id="{067E867C-FC49-47A4-8BAF-CF5A5236EF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9" name="Line 27">
              <a:extLst>
                <a:ext uri="{FF2B5EF4-FFF2-40B4-BE49-F238E27FC236}">
                  <a16:creationId xmlns:a16="http://schemas.microsoft.com/office/drawing/2014/main" id="{8E2F3D60-3250-409B-9282-78FBC8D720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0" name="Line 28">
              <a:extLst>
                <a:ext uri="{FF2B5EF4-FFF2-40B4-BE49-F238E27FC236}">
                  <a16:creationId xmlns:a16="http://schemas.microsoft.com/office/drawing/2014/main" id="{70765FE9-8900-4866-BF92-74636295B5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1" name="Line 29">
              <a:extLst>
                <a:ext uri="{FF2B5EF4-FFF2-40B4-BE49-F238E27FC236}">
                  <a16:creationId xmlns:a16="http://schemas.microsoft.com/office/drawing/2014/main" id="{CA2693CA-642B-43C3-BDE5-6361BB06F0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2" name="Line 30">
              <a:extLst>
                <a:ext uri="{FF2B5EF4-FFF2-40B4-BE49-F238E27FC236}">
                  <a16:creationId xmlns:a16="http://schemas.microsoft.com/office/drawing/2014/main" id="{97D6C4D9-459C-4382-814D-524E06210A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3" name="Line 31">
              <a:extLst>
                <a:ext uri="{FF2B5EF4-FFF2-40B4-BE49-F238E27FC236}">
                  <a16:creationId xmlns:a16="http://schemas.microsoft.com/office/drawing/2014/main" id="{D4732A8A-11DE-479E-A388-B4E4DB0A79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4" name="Line 32">
              <a:extLst>
                <a:ext uri="{FF2B5EF4-FFF2-40B4-BE49-F238E27FC236}">
                  <a16:creationId xmlns:a16="http://schemas.microsoft.com/office/drawing/2014/main" id="{A988BAB6-F0AD-4619-9978-466364D0ED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5" name="Line 33">
              <a:extLst>
                <a:ext uri="{FF2B5EF4-FFF2-40B4-BE49-F238E27FC236}">
                  <a16:creationId xmlns:a16="http://schemas.microsoft.com/office/drawing/2014/main" id="{DEBC7F92-8A80-4231-B9BD-DB6188DCF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6" name="Line 34">
              <a:extLst>
                <a:ext uri="{FF2B5EF4-FFF2-40B4-BE49-F238E27FC236}">
                  <a16:creationId xmlns:a16="http://schemas.microsoft.com/office/drawing/2014/main" id="{7EB659EB-BD02-43EE-9B9C-3979E45334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" name="Line 35">
              <a:extLst>
                <a:ext uri="{FF2B5EF4-FFF2-40B4-BE49-F238E27FC236}">
                  <a16:creationId xmlns:a16="http://schemas.microsoft.com/office/drawing/2014/main" id="{3B7BDDD4-DA3A-4940-B706-AC54A47C6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" name="Line 36">
              <a:extLst>
                <a:ext uri="{FF2B5EF4-FFF2-40B4-BE49-F238E27FC236}">
                  <a16:creationId xmlns:a16="http://schemas.microsoft.com/office/drawing/2014/main" id="{07A28BFF-E9D5-4FC8-98E2-32B7DBFE8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" name="Line 37">
              <a:extLst>
                <a:ext uri="{FF2B5EF4-FFF2-40B4-BE49-F238E27FC236}">
                  <a16:creationId xmlns:a16="http://schemas.microsoft.com/office/drawing/2014/main" id="{2ADBF7CF-CBE9-4864-826B-7F2E2F9A2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Line 38">
              <a:extLst>
                <a:ext uri="{FF2B5EF4-FFF2-40B4-BE49-F238E27FC236}">
                  <a16:creationId xmlns:a16="http://schemas.microsoft.com/office/drawing/2014/main" id="{EEB88CB9-E686-4F1C-BA58-36270758A7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" name="Line 39">
              <a:extLst>
                <a:ext uri="{FF2B5EF4-FFF2-40B4-BE49-F238E27FC236}">
                  <a16:creationId xmlns:a16="http://schemas.microsoft.com/office/drawing/2014/main" id="{7BBA7580-C9CE-4F5B-9C15-CCE576E517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Line 40">
              <a:extLst>
                <a:ext uri="{FF2B5EF4-FFF2-40B4-BE49-F238E27FC236}">
                  <a16:creationId xmlns:a16="http://schemas.microsoft.com/office/drawing/2014/main" id="{F6F58242-ECE3-4579-8B5E-E740F913AA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" name="Line 41">
              <a:extLst>
                <a:ext uri="{FF2B5EF4-FFF2-40B4-BE49-F238E27FC236}">
                  <a16:creationId xmlns:a16="http://schemas.microsoft.com/office/drawing/2014/main" id="{A96B0E87-C078-41D5-8E02-E3AF224803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" name="Line 42">
              <a:extLst>
                <a:ext uri="{FF2B5EF4-FFF2-40B4-BE49-F238E27FC236}">
                  <a16:creationId xmlns:a16="http://schemas.microsoft.com/office/drawing/2014/main" id="{6F7293A4-BDC1-4F36-AD8C-A1F1BB1BA9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315" name="Line 43">
              <a:extLst>
                <a:ext uri="{FF2B5EF4-FFF2-40B4-BE49-F238E27FC236}">
                  <a16:creationId xmlns:a16="http://schemas.microsoft.com/office/drawing/2014/main" id="{E8F485E4-C877-4AB3-A038-10754BBC2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" name="Line 44">
              <a:extLst>
                <a:ext uri="{FF2B5EF4-FFF2-40B4-BE49-F238E27FC236}">
                  <a16:creationId xmlns:a16="http://schemas.microsoft.com/office/drawing/2014/main" id="{8B743FE4-3F09-4A70-9B37-049FC19D84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Line 45">
              <a:extLst>
                <a:ext uri="{FF2B5EF4-FFF2-40B4-BE49-F238E27FC236}">
                  <a16:creationId xmlns:a16="http://schemas.microsoft.com/office/drawing/2014/main" id="{213F0036-484F-4DE8-B86F-2FDC119F34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" name="Line 46">
              <a:extLst>
                <a:ext uri="{FF2B5EF4-FFF2-40B4-BE49-F238E27FC236}">
                  <a16:creationId xmlns:a16="http://schemas.microsoft.com/office/drawing/2014/main" id="{F9E54269-6995-492F-B3C4-AAF241081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Line 47">
              <a:extLst>
                <a:ext uri="{FF2B5EF4-FFF2-40B4-BE49-F238E27FC236}">
                  <a16:creationId xmlns:a16="http://schemas.microsoft.com/office/drawing/2014/main" id="{60CA6490-D585-4624-89CD-B40D82E14D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" name="Line 48">
              <a:extLst>
                <a:ext uri="{FF2B5EF4-FFF2-40B4-BE49-F238E27FC236}">
                  <a16:creationId xmlns:a16="http://schemas.microsoft.com/office/drawing/2014/main" id="{8268AFEF-2D0E-4AF5-882D-1A1502EF8E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" name="Rectangle 49">
              <a:extLst>
                <a:ext uri="{FF2B5EF4-FFF2-40B4-BE49-F238E27FC236}">
                  <a16:creationId xmlns:a16="http://schemas.microsoft.com/office/drawing/2014/main" id="{B8200A62-5461-4E65-9738-34B806A78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22" name="Freeform 50">
              <a:extLst>
                <a:ext uri="{FF2B5EF4-FFF2-40B4-BE49-F238E27FC236}">
                  <a16:creationId xmlns:a16="http://schemas.microsoft.com/office/drawing/2014/main" id="{FB022CE9-B3ED-40D8-B957-AF62F25D4D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" name="Line 51">
              <a:extLst>
                <a:ext uri="{FF2B5EF4-FFF2-40B4-BE49-F238E27FC236}">
                  <a16:creationId xmlns:a16="http://schemas.microsoft.com/office/drawing/2014/main" id="{88E7B8AB-AE0F-4F69-9B8B-09FDF3573F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Line 52">
              <a:extLst>
                <a:ext uri="{FF2B5EF4-FFF2-40B4-BE49-F238E27FC236}">
                  <a16:creationId xmlns:a16="http://schemas.microsoft.com/office/drawing/2014/main" id="{8A4C5831-DD9D-46AF-81E7-41FFA8BBD5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" name="Line 53">
              <a:extLst>
                <a:ext uri="{FF2B5EF4-FFF2-40B4-BE49-F238E27FC236}">
                  <a16:creationId xmlns:a16="http://schemas.microsoft.com/office/drawing/2014/main" id="{66338CDD-A1C0-43B6-BD1A-D8065BC4D7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" name="Line 54">
              <a:extLst>
                <a:ext uri="{FF2B5EF4-FFF2-40B4-BE49-F238E27FC236}">
                  <a16:creationId xmlns:a16="http://schemas.microsoft.com/office/drawing/2014/main" id="{C17880E4-7ED0-4323-8C47-C6E9A0760D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7" name="Rectangle 55">
              <a:extLst>
                <a:ext uri="{FF2B5EF4-FFF2-40B4-BE49-F238E27FC236}">
                  <a16:creationId xmlns:a16="http://schemas.microsoft.com/office/drawing/2014/main" id="{47D46360-45A2-426E-BFF7-0C8EDC3C4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28" name="Freeform 56">
              <a:extLst>
                <a:ext uri="{FF2B5EF4-FFF2-40B4-BE49-F238E27FC236}">
                  <a16:creationId xmlns:a16="http://schemas.microsoft.com/office/drawing/2014/main" id="{76CF2938-D020-4FA4-A949-0085B02689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9" name="Rectangle 57">
              <a:extLst>
                <a:ext uri="{FF2B5EF4-FFF2-40B4-BE49-F238E27FC236}">
                  <a16:creationId xmlns:a16="http://schemas.microsoft.com/office/drawing/2014/main" id="{9CC2EB48-F658-44E0-8E55-27088FF1E8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30" name="Line 58">
              <a:extLst>
                <a:ext uri="{FF2B5EF4-FFF2-40B4-BE49-F238E27FC236}">
                  <a16:creationId xmlns:a16="http://schemas.microsoft.com/office/drawing/2014/main" id="{C2D97307-5256-42EE-8BB1-320DC6B53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1" name="Rectangle 59">
              <a:extLst>
                <a:ext uri="{FF2B5EF4-FFF2-40B4-BE49-F238E27FC236}">
                  <a16:creationId xmlns:a16="http://schemas.microsoft.com/office/drawing/2014/main" id="{E49D2BB5-79B0-4F7D-A0AD-27308AF9F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32" name="Line 60">
              <a:extLst>
                <a:ext uri="{FF2B5EF4-FFF2-40B4-BE49-F238E27FC236}">
                  <a16:creationId xmlns:a16="http://schemas.microsoft.com/office/drawing/2014/main" id="{1B90FCA1-3759-45F5-92F5-1C8E3E9D48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3" name="Rectangle 61">
              <a:extLst>
                <a:ext uri="{FF2B5EF4-FFF2-40B4-BE49-F238E27FC236}">
                  <a16:creationId xmlns:a16="http://schemas.microsoft.com/office/drawing/2014/main" id="{CCE0A8BE-FBC2-435A-A951-7B76EC672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34" name="Line 62">
              <a:extLst>
                <a:ext uri="{FF2B5EF4-FFF2-40B4-BE49-F238E27FC236}">
                  <a16:creationId xmlns:a16="http://schemas.microsoft.com/office/drawing/2014/main" id="{68C8C7BA-9527-4BB5-A566-F3093B6302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5" name="Rectangle 63">
              <a:extLst>
                <a:ext uri="{FF2B5EF4-FFF2-40B4-BE49-F238E27FC236}">
                  <a16:creationId xmlns:a16="http://schemas.microsoft.com/office/drawing/2014/main" id="{607BD1A8-2CAA-4EB4-B690-3008C6DAB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36" name="Line 64">
              <a:extLst>
                <a:ext uri="{FF2B5EF4-FFF2-40B4-BE49-F238E27FC236}">
                  <a16:creationId xmlns:a16="http://schemas.microsoft.com/office/drawing/2014/main" id="{6DA02164-430E-43E6-B771-473E37BBAE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7" name="Rectangle 65">
              <a:extLst>
                <a:ext uri="{FF2B5EF4-FFF2-40B4-BE49-F238E27FC236}">
                  <a16:creationId xmlns:a16="http://schemas.microsoft.com/office/drawing/2014/main" id="{053771E9-5CA9-40BB-B833-0963AF057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38" name="Rectangle 66">
              <a:extLst>
                <a:ext uri="{FF2B5EF4-FFF2-40B4-BE49-F238E27FC236}">
                  <a16:creationId xmlns:a16="http://schemas.microsoft.com/office/drawing/2014/main" id="{79BB825B-30A7-45BA-8956-A4A561C70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39" name="Line 67">
              <a:extLst>
                <a:ext uri="{FF2B5EF4-FFF2-40B4-BE49-F238E27FC236}">
                  <a16:creationId xmlns:a16="http://schemas.microsoft.com/office/drawing/2014/main" id="{2B9109AD-D77E-4119-881A-D02F17DD7B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Rectangle 68">
              <a:extLst>
                <a:ext uri="{FF2B5EF4-FFF2-40B4-BE49-F238E27FC236}">
                  <a16:creationId xmlns:a16="http://schemas.microsoft.com/office/drawing/2014/main" id="{12DFF517-DBA2-4603-B6B5-430AE6993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41" name="Line 69">
              <a:extLst>
                <a:ext uri="{FF2B5EF4-FFF2-40B4-BE49-F238E27FC236}">
                  <a16:creationId xmlns:a16="http://schemas.microsoft.com/office/drawing/2014/main" id="{EAEF8FA9-3C58-4DBA-B409-CEA5A1C9E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2" name="Rectangle 70">
              <a:extLst>
                <a:ext uri="{FF2B5EF4-FFF2-40B4-BE49-F238E27FC236}">
                  <a16:creationId xmlns:a16="http://schemas.microsoft.com/office/drawing/2014/main" id="{63F96E89-28B3-43D0-B316-902BE7202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43" name="Line 71">
              <a:extLst>
                <a:ext uri="{FF2B5EF4-FFF2-40B4-BE49-F238E27FC236}">
                  <a16:creationId xmlns:a16="http://schemas.microsoft.com/office/drawing/2014/main" id="{D6C9CB63-CD6C-443D-97F4-21C5DB583B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Rectangle 72">
              <a:extLst>
                <a:ext uri="{FF2B5EF4-FFF2-40B4-BE49-F238E27FC236}">
                  <a16:creationId xmlns:a16="http://schemas.microsoft.com/office/drawing/2014/main" id="{71E87C22-0AA1-4873-96A3-6B5E0C699A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45" name="Line 73">
              <a:extLst>
                <a:ext uri="{FF2B5EF4-FFF2-40B4-BE49-F238E27FC236}">
                  <a16:creationId xmlns:a16="http://schemas.microsoft.com/office/drawing/2014/main" id="{B389AA10-62F7-4F0E-809D-29361162BE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Rectangle 74">
              <a:extLst>
                <a:ext uri="{FF2B5EF4-FFF2-40B4-BE49-F238E27FC236}">
                  <a16:creationId xmlns:a16="http://schemas.microsoft.com/office/drawing/2014/main" id="{F2C8C34D-FA50-47F0-B910-35E1E9AF3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47" name="Rectangle 75">
              <a:extLst>
                <a:ext uri="{FF2B5EF4-FFF2-40B4-BE49-F238E27FC236}">
                  <a16:creationId xmlns:a16="http://schemas.microsoft.com/office/drawing/2014/main" id="{783847C2-824A-4EC8-A82B-97BDA4C5E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48" name="Line 76">
              <a:extLst>
                <a:ext uri="{FF2B5EF4-FFF2-40B4-BE49-F238E27FC236}">
                  <a16:creationId xmlns:a16="http://schemas.microsoft.com/office/drawing/2014/main" id="{C6729401-87E0-4822-84CF-01A241D0D4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9" name="Rectangle 77">
              <a:extLst>
                <a:ext uri="{FF2B5EF4-FFF2-40B4-BE49-F238E27FC236}">
                  <a16:creationId xmlns:a16="http://schemas.microsoft.com/office/drawing/2014/main" id="{9CA204F8-2D2E-4A96-A13A-B40032C0E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50" name="Line 78">
              <a:extLst>
                <a:ext uri="{FF2B5EF4-FFF2-40B4-BE49-F238E27FC236}">
                  <a16:creationId xmlns:a16="http://schemas.microsoft.com/office/drawing/2014/main" id="{C054C2D1-CA54-4D3D-9519-99B9BC74C3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1" name="Rectangle 79">
              <a:extLst>
                <a:ext uri="{FF2B5EF4-FFF2-40B4-BE49-F238E27FC236}">
                  <a16:creationId xmlns:a16="http://schemas.microsoft.com/office/drawing/2014/main" id="{63959416-C067-4667-9A61-9D58BEB24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52" name="Line 80">
              <a:extLst>
                <a:ext uri="{FF2B5EF4-FFF2-40B4-BE49-F238E27FC236}">
                  <a16:creationId xmlns:a16="http://schemas.microsoft.com/office/drawing/2014/main" id="{1E657B01-EFD3-427C-A477-B0E93B2B85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3" name="Rectangle 81">
              <a:extLst>
                <a:ext uri="{FF2B5EF4-FFF2-40B4-BE49-F238E27FC236}">
                  <a16:creationId xmlns:a16="http://schemas.microsoft.com/office/drawing/2014/main" id="{87C7AFC1-3E5C-42F8-97A8-725175D42C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54" name="Line 82">
              <a:extLst>
                <a:ext uri="{FF2B5EF4-FFF2-40B4-BE49-F238E27FC236}">
                  <a16:creationId xmlns:a16="http://schemas.microsoft.com/office/drawing/2014/main" id="{21085011-3232-4520-A132-14B61C6D16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5" name="Rectangle 83">
              <a:extLst>
                <a:ext uri="{FF2B5EF4-FFF2-40B4-BE49-F238E27FC236}">
                  <a16:creationId xmlns:a16="http://schemas.microsoft.com/office/drawing/2014/main" id="{1303B3D9-7AAB-48F8-8019-9FBC822CF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56" name="Line 84">
              <a:extLst>
                <a:ext uri="{FF2B5EF4-FFF2-40B4-BE49-F238E27FC236}">
                  <a16:creationId xmlns:a16="http://schemas.microsoft.com/office/drawing/2014/main" id="{279CB970-E414-4959-9F58-E0572AB090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7" name="Rectangle 85">
              <a:extLst>
                <a:ext uri="{FF2B5EF4-FFF2-40B4-BE49-F238E27FC236}">
                  <a16:creationId xmlns:a16="http://schemas.microsoft.com/office/drawing/2014/main" id="{82ABFFD0-BF8C-4AD7-A015-52B3F90AF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58" name="Line 86">
              <a:extLst>
                <a:ext uri="{FF2B5EF4-FFF2-40B4-BE49-F238E27FC236}">
                  <a16:creationId xmlns:a16="http://schemas.microsoft.com/office/drawing/2014/main" id="{94B33710-F638-4332-99B1-B3335987FC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9" name="Rectangle 87">
              <a:extLst>
                <a:ext uri="{FF2B5EF4-FFF2-40B4-BE49-F238E27FC236}">
                  <a16:creationId xmlns:a16="http://schemas.microsoft.com/office/drawing/2014/main" id="{33ADFD08-4745-4982-9921-91D2DE740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60" name="Line 88">
              <a:extLst>
                <a:ext uri="{FF2B5EF4-FFF2-40B4-BE49-F238E27FC236}">
                  <a16:creationId xmlns:a16="http://schemas.microsoft.com/office/drawing/2014/main" id="{C0E2D3BC-677D-4070-8D93-C07EC046A7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1" name="Rectangle 89">
              <a:extLst>
                <a:ext uri="{FF2B5EF4-FFF2-40B4-BE49-F238E27FC236}">
                  <a16:creationId xmlns:a16="http://schemas.microsoft.com/office/drawing/2014/main" id="{A3E828C2-176D-4FC1-85F4-7270DC2633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362" name="Line 90">
              <a:extLst>
                <a:ext uri="{FF2B5EF4-FFF2-40B4-BE49-F238E27FC236}">
                  <a16:creationId xmlns:a16="http://schemas.microsoft.com/office/drawing/2014/main" id="{A1A90759-10D3-42F5-8B5C-F7971B0BB6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3" name="Freeform 91">
              <a:extLst>
                <a:ext uri="{FF2B5EF4-FFF2-40B4-BE49-F238E27FC236}">
                  <a16:creationId xmlns:a16="http://schemas.microsoft.com/office/drawing/2014/main" id="{B01BEE6F-E8F2-4873-A735-85E9FD7DF1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512 w 2"/>
                <a:gd name="T1" fmla="*/ 0 h 4"/>
                <a:gd name="T2" fmla="*/ 256 w 2"/>
                <a:gd name="T3" fmla="*/ 390625 h 4"/>
                <a:gd name="T4" fmla="*/ 256 w 2"/>
                <a:gd name="T5" fmla="*/ 781250 h 4"/>
                <a:gd name="T6" fmla="*/ 0 w 2"/>
                <a:gd name="T7" fmla="*/ 1171875 h 4"/>
                <a:gd name="T8" fmla="*/ 0 w 2"/>
                <a:gd name="T9" fmla="*/ 1171875 h 4"/>
                <a:gd name="T10" fmla="*/ 0 w 2"/>
                <a:gd name="T11" fmla="*/ 1562500 h 4"/>
                <a:gd name="T12" fmla="*/ 0 w 2"/>
                <a:gd name="T13" fmla="*/ 1562500 h 4"/>
                <a:gd name="T14" fmla="*/ 0 w 2"/>
                <a:gd name="T15" fmla="*/ 1562500 h 4"/>
                <a:gd name="T16" fmla="*/ 0 w 2"/>
                <a:gd name="T17" fmla="*/ 156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4" name="Rectangle 94">
              <a:extLst>
                <a:ext uri="{FF2B5EF4-FFF2-40B4-BE49-F238E27FC236}">
                  <a16:creationId xmlns:a16="http://schemas.microsoft.com/office/drawing/2014/main" id="{6BCA8C19-8AEE-492B-89AC-3705EB5A6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365" name="Group 11">
            <a:extLst>
              <a:ext uri="{FF2B5EF4-FFF2-40B4-BE49-F238E27FC236}">
                <a16:creationId xmlns:a16="http://schemas.microsoft.com/office/drawing/2014/main" id="{59A26A57-BF54-46F6-BE1D-1AADA7865B0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10274" y="4082208"/>
            <a:ext cx="2432593" cy="2589811"/>
            <a:chOff x="183" y="1814"/>
            <a:chExt cx="2209" cy="2351"/>
          </a:xfrm>
        </p:grpSpPr>
        <p:sp>
          <p:nvSpPr>
            <p:cNvPr id="366" name="AutoShape 10">
              <a:extLst>
                <a:ext uri="{FF2B5EF4-FFF2-40B4-BE49-F238E27FC236}">
                  <a16:creationId xmlns:a16="http://schemas.microsoft.com/office/drawing/2014/main" id="{F8DB412C-3116-4955-A432-A410BFA1B4A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7" name="Rectangle 12">
              <a:extLst>
                <a:ext uri="{FF2B5EF4-FFF2-40B4-BE49-F238E27FC236}">
                  <a16:creationId xmlns:a16="http://schemas.microsoft.com/office/drawing/2014/main" id="{8C398475-11F0-4992-84D6-4D75A8E294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68" name="Line 13">
              <a:extLst>
                <a:ext uri="{FF2B5EF4-FFF2-40B4-BE49-F238E27FC236}">
                  <a16:creationId xmlns:a16="http://schemas.microsoft.com/office/drawing/2014/main" id="{FE71080A-1029-49FB-95F1-78BF1A33CB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9" name="Line 14">
              <a:extLst>
                <a:ext uri="{FF2B5EF4-FFF2-40B4-BE49-F238E27FC236}">
                  <a16:creationId xmlns:a16="http://schemas.microsoft.com/office/drawing/2014/main" id="{6B811244-8282-4144-B12A-4BD1988786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0" name="Line 15">
              <a:extLst>
                <a:ext uri="{FF2B5EF4-FFF2-40B4-BE49-F238E27FC236}">
                  <a16:creationId xmlns:a16="http://schemas.microsoft.com/office/drawing/2014/main" id="{A4890145-3F97-4D01-942D-0C727BB6BE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1" name="Line 16">
              <a:extLst>
                <a:ext uri="{FF2B5EF4-FFF2-40B4-BE49-F238E27FC236}">
                  <a16:creationId xmlns:a16="http://schemas.microsoft.com/office/drawing/2014/main" id="{DC25E5F1-DF37-435F-9B73-48870578AA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2" name="Line 17">
              <a:extLst>
                <a:ext uri="{FF2B5EF4-FFF2-40B4-BE49-F238E27FC236}">
                  <a16:creationId xmlns:a16="http://schemas.microsoft.com/office/drawing/2014/main" id="{8DD3BC9A-45AB-4378-8613-AAD3575332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3" name="Line 18">
              <a:extLst>
                <a:ext uri="{FF2B5EF4-FFF2-40B4-BE49-F238E27FC236}">
                  <a16:creationId xmlns:a16="http://schemas.microsoft.com/office/drawing/2014/main" id="{8F9F2454-9358-4084-851B-D20DA62358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4" name="Line 19">
              <a:extLst>
                <a:ext uri="{FF2B5EF4-FFF2-40B4-BE49-F238E27FC236}">
                  <a16:creationId xmlns:a16="http://schemas.microsoft.com/office/drawing/2014/main" id="{0555824E-A601-4523-90F5-99E4B95AD7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5" name="Line 20">
              <a:extLst>
                <a:ext uri="{FF2B5EF4-FFF2-40B4-BE49-F238E27FC236}">
                  <a16:creationId xmlns:a16="http://schemas.microsoft.com/office/drawing/2014/main" id="{D7374F31-5E41-4E97-9F30-ECCB18DD45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6" name="Line 21">
              <a:extLst>
                <a:ext uri="{FF2B5EF4-FFF2-40B4-BE49-F238E27FC236}">
                  <a16:creationId xmlns:a16="http://schemas.microsoft.com/office/drawing/2014/main" id="{910643B0-6218-4A57-9CC8-BCE057D508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7" name="Line 22">
              <a:extLst>
                <a:ext uri="{FF2B5EF4-FFF2-40B4-BE49-F238E27FC236}">
                  <a16:creationId xmlns:a16="http://schemas.microsoft.com/office/drawing/2014/main" id="{78264F1B-ACC4-4DD3-A49D-594CF3F461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8" name="Line 23">
              <a:extLst>
                <a:ext uri="{FF2B5EF4-FFF2-40B4-BE49-F238E27FC236}">
                  <a16:creationId xmlns:a16="http://schemas.microsoft.com/office/drawing/2014/main" id="{3DC1A4C8-891C-4A4D-A5AC-78BA6DC16D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9" name="Line 24">
              <a:extLst>
                <a:ext uri="{FF2B5EF4-FFF2-40B4-BE49-F238E27FC236}">
                  <a16:creationId xmlns:a16="http://schemas.microsoft.com/office/drawing/2014/main" id="{6BE9E55D-4481-458C-A35B-4330A9C371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0" name="Line 25">
              <a:extLst>
                <a:ext uri="{FF2B5EF4-FFF2-40B4-BE49-F238E27FC236}">
                  <a16:creationId xmlns:a16="http://schemas.microsoft.com/office/drawing/2014/main" id="{AEA8EB05-CDA5-42EB-9959-416CE1373E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1" name="Line 26">
              <a:extLst>
                <a:ext uri="{FF2B5EF4-FFF2-40B4-BE49-F238E27FC236}">
                  <a16:creationId xmlns:a16="http://schemas.microsoft.com/office/drawing/2014/main" id="{22FB6E55-11F9-4B4E-8F97-E27D8C001D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2" name="Line 27">
              <a:extLst>
                <a:ext uri="{FF2B5EF4-FFF2-40B4-BE49-F238E27FC236}">
                  <a16:creationId xmlns:a16="http://schemas.microsoft.com/office/drawing/2014/main" id="{0509A68F-1C9B-4E7D-8745-AF678048DF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3" name="Line 28">
              <a:extLst>
                <a:ext uri="{FF2B5EF4-FFF2-40B4-BE49-F238E27FC236}">
                  <a16:creationId xmlns:a16="http://schemas.microsoft.com/office/drawing/2014/main" id="{AB9A0B18-908D-40DF-B26A-5214158B99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4" name="Line 29">
              <a:extLst>
                <a:ext uri="{FF2B5EF4-FFF2-40B4-BE49-F238E27FC236}">
                  <a16:creationId xmlns:a16="http://schemas.microsoft.com/office/drawing/2014/main" id="{AF7157AE-41BB-4EFD-A9BA-59D49C2912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5" name="Line 30">
              <a:extLst>
                <a:ext uri="{FF2B5EF4-FFF2-40B4-BE49-F238E27FC236}">
                  <a16:creationId xmlns:a16="http://schemas.microsoft.com/office/drawing/2014/main" id="{396D4799-7E6E-4A06-91D8-E6C81EEF74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6" name="Line 31">
              <a:extLst>
                <a:ext uri="{FF2B5EF4-FFF2-40B4-BE49-F238E27FC236}">
                  <a16:creationId xmlns:a16="http://schemas.microsoft.com/office/drawing/2014/main" id="{9B2D3915-2D97-4A22-B626-F04884C3FC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7" name="Line 32">
              <a:extLst>
                <a:ext uri="{FF2B5EF4-FFF2-40B4-BE49-F238E27FC236}">
                  <a16:creationId xmlns:a16="http://schemas.microsoft.com/office/drawing/2014/main" id="{74944ADB-DF23-447A-ADAF-BEBCD5ED15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8" name="Line 33">
              <a:extLst>
                <a:ext uri="{FF2B5EF4-FFF2-40B4-BE49-F238E27FC236}">
                  <a16:creationId xmlns:a16="http://schemas.microsoft.com/office/drawing/2014/main" id="{1C1A7C23-0F59-4ED0-B11B-C887DC008C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" name="Line 34">
              <a:extLst>
                <a:ext uri="{FF2B5EF4-FFF2-40B4-BE49-F238E27FC236}">
                  <a16:creationId xmlns:a16="http://schemas.microsoft.com/office/drawing/2014/main" id="{FF189B11-CE0C-4FCF-93E9-4902B33B3F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0" name="Line 35">
              <a:extLst>
                <a:ext uri="{FF2B5EF4-FFF2-40B4-BE49-F238E27FC236}">
                  <a16:creationId xmlns:a16="http://schemas.microsoft.com/office/drawing/2014/main" id="{9ECF4CAB-A4F2-41F6-9B6C-C4A1758B13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1" name="Line 36">
              <a:extLst>
                <a:ext uri="{FF2B5EF4-FFF2-40B4-BE49-F238E27FC236}">
                  <a16:creationId xmlns:a16="http://schemas.microsoft.com/office/drawing/2014/main" id="{3DD1B2EB-F8C5-47AB-9D5C-CC7C1D589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2" name="Line 37">
              <a:extLst>
                <a:ext uri="{FF2B5EF4-FFF2-40B4-BE49-F238E27FC236}">
                  <a16:creationId xmlns:a16="http://schemas.microsoft.com/office/drawing/2014/main" id="{E52BA05F-B7F1-4804-9506-D360A91A2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3" name="Line 38">
              <a:extLst>
                <a:ext uri="{FF2B5EF4-FFF2-40B4-BE49-F238E27FC236}">
                  <a16:creationId xmlns:a16="http://schemas.microsoft.com/office/drawing/2014/main" id="{683D792C-2D91-4721-8B1E-BBDDC5714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4" name="Line 39">
              <a:extLst>
                <a:ext uri="{FF2B5EF4-FFF2-40B4-BE49-F238E27FC236}">
                  <a16:creationId xmlns:a16="http://schemas.microsoft.com/office/drawing/2014/main" id="{4489D53D-7F68-44F1-BD42-46D05DEB11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5" name="Line 40">
              <a:extLst>
                <a:ext uri="{FF2B5EF4-FFF2-40B4-BE49-F238E27FC236}">
                  <a16:creationId xmlns:a16="http://schemas.microsoft.com/office/drawing/2014/main" id="{E722641F-FBFF-464A-96C1-074F9931E5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6" name="Line 41">
              <a:extLst>
                <a:ext uri="{FF2B5EF4-FFF2-40B4-BE49-F238E27FC236}">
                  <a16:creationId xmlns:a16="http://schemas.microsoft.com/office/drawing/2014/main" id="{5ECE389C-434A-4730-A1C7-5A258259BA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7" name="Line 42">
              <a:extLst>
                <a:ext uri="{FF2B5EF4-FFF2-40B4-BE49-F238E27FC236}">
                  <a16:creationId xmlns:a16="http://schemas.microsoft.com/office/drawing/2014/main" id="{E26C4A77-6025-4860-828F-287E9552C3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8" name="Line 43">
              <a:extLst>
                <a:ext uri="{FF2B5EF4-FFF2-40B4-BE49-F238E27FC236}">
                  <a16:creationId xmlns:a16="http://schemas.microsoft.com/office/drawing/2014/main" id="{AB1267E0-D9BB-4864-BD85-C6B8AE2241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9" name="Line 44">
              <a:extLst>
                <a:ext uri="{FF2B5EF4-FFF2-40B4-BE49-F238E27FC236}">
                  <a16:creationId xmlns:a16="http://schemas.microsoft.com/office/drawing/2014/main" id="{0FFF0DBB-39E3-428A-94ED-BE3D915DC6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0" name="Line 45">
              <a:extLst>
                <a:ext uri="{FF2B5EF4-FFF2-40B4-BE49-F238E27FC236}">
                  <a16:creationId xmlns:a16="http://schemas.microsoft.com/office/drawing/2014/main" id="{50239C11-030D-4A19-9382-2C0A47F02E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1" name="Line 46">
              <a:extLst>
                <a:ext uri="{FF2B5EF4-FFF2-40B4-BE49-F238E27FC236}">
                  <a16:creationId xmlns:a16="http://schemas.microsoft.com/office/drawing/2014/main" id="{8557BF56-FA20-4E08-B912-61D05B883F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2" name="Line 47">
              <a:extLst>
                <a:ext uri="{FF2B5EF4-FFF2-40B4-BE49-F238E27FC236}">
                  <a16:creationId xmlns:a16="http://schemas.microsoft.com/office/drawing/2014/main" id="{3FFF4004-1EF2-48A2-8E2F-DB0D763592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3" name="Line 48">
              <a:extLst>
                <a:ext uri="{FF2B5EF4-FFF2-40B4-BE49-F238E27FC236}">
                  <a16:creationId xmlns:a16="http://schemas.microsoft.com/office/drawing/2014/main" id="{6E8E2226-BCCF-4A16-B6C2-B532266DE6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4" name="Rectangle 49">
              <a:extLst>
                <a:ext uri="{FF2B5EF4-FFF2-40B4-BE49-F238E27FC236}">
                  <a16:creationId xmlns:a16="http://schemas.microsoft.com/office/drawing/2014/main" id="{0B3AD65C-F44F-4A11-A095-3A7FC19D7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05" name="Freeform 50">
              <a:extLst>
                <a:ext uri="{FF2B5EF4-FFF2-40B4-BE49-F238E27FC236}">
                  <a16:creationId xmlns:a16="http://schemas.microsoft.com/office/drawing/2014/main" id="{F61D0CFD-D2BB-49F6-98A4-B0A01E1FF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6" name="Line 51">
              <a:extLst>
                <a:ext uri="{FF2B5EF4-FFF2-40B4-BE49-F238E27FC236}">
                  <a16:creationId xmlns:a16="http://schemas.microsoft.com/office/drawing/2014/main" id="{E3605A8E-9C05-4B41-8D59-230C5DCE08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7" name="Line 52">
              <a:extLst>
                <a:ext uri="{FF2B5EF4-FFF2-40B4-BE49-F238E27FC236}">
                  <a16:creationId xmlns:a16="http://schemas.microsoft.com/office/drawing/2014/main" id="{CC6A9E3F-A82A-4DB4-A2A1-E82521B6F4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8" name="Line 53">
              <a:extLst>
                <a:ext uri="{FF2B5EF4-FFF2-40B4-BE49-F238E27FC236}">
                  <a16:creationId xmlns:a16="http://schemas.microsoft.com/office/drawing/2014/main" id="{9E88B994-3B63-49C0-8146-04DDDAAA01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9" name="Line 54">
              <a:extLst>
                <a:ext uri="{FF2B5EF4-FFF2-40B4-BE49-F238E27FC236}">
                  <a16:creationId xmlns:a16="http://schemas.microsoft.com/office/drawing/2014/main" id="{11397326-741E-4A43-8162-6A737B1E7B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" name="Rectangle 55">
              <a:extLst>
                <a:ext uri="{FF2B5EF4-FFF2-40B4-BE49-F238E27FC236}">
                  <a16:creationId xmlns:a16="http://schemas.microsoft.com/office/drawing/2014/main" id="{F6D5B429-08F3-497E-B627-1A99CC392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11" name="Freeform 56">
              <a:extLst>
                <a:ext uri="{FF2B5EF4-FFF2-40B4-BE49-F238E27FC236}">
                  <a16:creationId xmlns:a16="http://schemas.microsoft.com/office/drawing/2014/main" id="{A0C92A2F-0A2D-4CCF-B42F-7B2FEDAFD0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" name="Rectangle 57">
              <a:extLst>
                <a:ext uri="{FF2B5EF4-FFF2-40B4-BE49-F238E27FC236}">
                  <a16:creationId xmlns:a16="http://schemas.microsoft.com/office/drawing/2014/main" id="{E91835E4-73B2-4155-9985-216F47E79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3" name="Line 58">
              <a:extLst>
                <a:ext uri="{FF2B5EF4-FFF2-40B4-BE49-F238E27FC236}">
                  <a16:creationId xmlns:a16="http://schemas.microsoft.com/office/drawing/2014/main" id="{AFCC24AD-262F-448E-8FB2-C5A56B8E1B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" name="Rectangle 59">
              <a:extLst>
                <a:ext uri="{FF2B5EF4-FFF2-40B4-BE49-F238E27FC236}">
                  <a16:creationId xmlns:a16="http://schemas.microsoft.com/office/drawing/2014/main" id="{4205B15B-0A5B-4722-B18E-444D08336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15" name="Line 60">
              <a:extLst>
                <a:ext uri="{FF2B5EF4-FFF2-40B4-BE49-F238E27FC236}">
                  <a16:creationId xmlns:a16="http://schemas.microsoft.com/office/drawing/2014/main" id="{4A2172CF-CDCB-453A-B22C-B3817CF908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" name="Rectangle 61">
              <a:extLst>
                <a:ext uri="{FF2B5EF4-FFF2-40B4-BE49-F238E27FC236}">
                  <a16:creationId xmlns:a16="http://schemas.microsoft.com/office/drawing/2014/main" id="{DDA1061F-F7C2-4763-B1AB-78FA3B3A9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17" name="Line 62">
              <a:extLst>
                <a:ext uri="{FF2B5EF4-FFF2-40B4-BE49-F238E27FC236}">
                  <a16:creationId xmlns:a16="http://schemas.microsoft.com/office/drawing/2014/main" id="{7FB4E06D-E9C5-434B-80DA-8F833EDD78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" name="Rectangle 63">
              <a:extLst>
                <a:ext uri="{FF2B5EF4-FFF2-40B4-BE49-F238E27FC236}">
                  <a16:creationId xmlns:a16="http://schemas.microsoft.com/office/drawing/2014/main" id="{1EF25BAF-74A5-4E04-AFBE-031D1ABE15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19" name="Line 64">
              <a:extLst>
                <a:ext uri="{FF2B5EF4-FFF2-40B4-BE49-F238E27FC236}">
                  <a16:creationId xmlns:a16="http://schemas.microsoft.com/office/drawing/2014/main" id="{8DDB8ED7-DFFC-49F4-8653-698128E09E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" name="Rectangle 65">
              <a:extLst>
                <a:ext uri="{FF2B5EF4-FFF2-40B4-BE49-F238E27FC236}">
                  <a16:creationId xmlns:a16="http://schemas.microsoft.com/office/drawing/2014/main" id="{DA866648-82AB-4648-94AE-5268907880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21" name="Rectangle 66">
              <a:extLst>
                <a:ext uri="{FF2B5EF4-FFF2-40B4-BE49-F238E27FC236}">
                  <a16:creationId xmlns:a16="http://schemas.microsoft.com/office/drawing/2014/main" id="{4A0728F9-F922-40A7-B5F8-A7F8C5E4F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22" name="Line 67">
              <a:extLst>
                <a:ext uri="{FF2B5EF4-FFF2-40B4-BE49-F238E27FC236}">
                  <a16:creationId xmlns:a16="http://schemas.microsoft.com/office/drawing/2014/main" id="{2977B9BB-D2A8-4B3C-91CE-6E9B20872A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" name="Rectangle 68">
              <a:extLst>
                <a:ext uri="{FF2B5EF4-FFF2-40B4-BE49-F238E27FC236}">
                  <a16:creationId xmlns:a16="http://schemas.microsoft.com/office/drawing/2014/main" id="{C84C72AE-039A-4CB0-AA9F-A4A058DAB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24" name="Line 69">
              <a:extLst>
                <a:ext uri="{FF2B5EF4-FFF2-40B4-BE49-F238E27FC236}">
                  <a16:creationId xmlns:a16="http://schemas.microsoft.com/office/drawing/2014/main" id="{1437FEAB-5CBE-4308-857A-FC41BD6FAC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" name="Rectangle 70">
              <a:extLst>
                <a:ext uri="{FF2B5EF4-FFF2-40B4-BE49-F238E27FC236}">
                  <a16:creationId xmlns:a16="http://schemas.microsoft.com/office/drawing/2014/main" id="{269DB061-5BF8-437B-BC5D-3081DD62E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26" name="Line 71">
              <a:extLst>
                <a:ext uri="{FF2B5EF4-FFF2-40B4-BE49-F238E27FC236}">
                  <a16:creationId xmlns:a16="http://schemas.microsoft.com/office/drawing/2014/main" id="{AC4A97A0-3FD7-4B09-8483-E0B50A5012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" name="Rectangle 72">
              <a:extLst>
                <a:ext uri="{FF2B5EF4-FFF2-40B4-BE49-F238E27FC236}">
                  <a16:creationId xmlns:a16="http://schemas.microsoft.com/office/drawing/2014/main" id="{23411279-413B-4848-8C2E-50D171514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28" name="Line 73">
              <a:extLst>
                <a:ext uri="{FF2B5EF4-FFF2-40B4-BE49-F238E27FC236}">
                  <a16:creationId xmlns:a16="http://schemas.microsoft.com/office/drawing/2014/main" id="{8B354273-2EBD-4DCA-AB74-AE76567BB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" name="Rectangle 74">
              <a:extLst>
                <a:ext uri="{FF2B5EF4-FFF2-40B4-BE49-F238E27FC236}">
                  <a16:creationId xmlns:a16="http://schemas.microsoft.com/office/drawing/2014/main" id="{F1C1DB4B-0F0D-4125-92E8-1620A7263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30" name="Rectangle 75">
              <a:extLst>
                <a:ext uri="{FF2B5EF4-FFF2-40B4-BE49-F238E27FC236}">
                  <a16:creationId xmlns:a16="http://schemas.microsoft.com/office/drawing/2014/main" id="{3A879196-9646-4561-9F4C-7BDBD5383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31" name="Line 76">
              <a:extLst>
                <a:ext uri="{FF2B5EF4-FFF2-40B4-BE49-F238E27FC236}">
                  <a16:creationId xmlns:a16="http://schemas.microsoft.com/office/drawing/2014/main" id="{544D7F2F-D73D-4565-886D-21181DFE7B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" name="Rectangle 77">
              <a:extLst>
                <a:ext uri="{FF2B5EF4-FFF2-40B4-BE49-F238E27FC236}">
                  <a16:creationId xmlns:a16="http://schemas.microsoft.com/office/drawing/2014/main" id="{140B6B8C-7B4F-4A43-A75A-82554E08CA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33" name="Line 78">
              <a:extLst>
                <a:ext uri="{FF2B5EF4-FFF2-40B4-BE49-F238E27FC236}">
                  <a16:creationId xmlns:a16="http://schemas.microsoft.com/office/drawing/2014/main" id="{27B6D259-7407-41D5-8E5C-942D87177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" name="Rectangle 79">
              <a:extLst>
                <a:ext uri="{FF2B5EF4-FFF2-40B4-BE49-F238E27FC236}">
                  <a16:creationId xmlns:a16="http://schemas.microsoft.com/office/drawing/2014/main" id="{DD0B1C39-4A9C-4903-90EB-EBD41624C5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35" name="Line 80">
              <a:extLst>
                <a:ext uri="{FF2B5EF4-FFF2-40B4-BE49-F238E27FC236}">
                  <a16:creationId xmlns:a16="http://schemas.microsoft.com/office/drawing/2014/main" id="{9356D6FF-0C38-44C0-8899-BB1F334301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6" name="Rectangle 81">
              <a:extLst>
                <a:ext uri="{FF2B5EF4-FFF2-40B4-BE49-F238E27FC236}">
                  <a16:creationId xmlns:a16="http://schemas.microsoft.com/office/drawing/2014/main" id="{14E75718-8705-4169-B1D1-369A331AE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37" name="Line 82">
              <a:extLst>
                <a:ext uri="{FF2B5EF4-FFF2-40B4-BE49-F238E27FC236}">
                  <a16:creationId xmlns:a16="http://schemas.microsoft.com/office/drawing/2014/main" id="{305A514A-CC13-4320-A08E-3F3E289C37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8" name="Rectangle 83">
              <a:extLst>
                <a:ext uri="{FF2B5EF4-FFF2-40B4-BE49-F238E27FC236}">
                  <a16:creationId xmlns:a16="http://schemas.microsoft.com/office/drawing/2014/main" id="{2BB21CCB-F960-4239-B2CB-9F319A979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 dirty="0">
                <a:latin typeface="Century Schoolbook" pitchFamily="18" charset="0"/>
              </a:endParaRPr>
            </a:p>
          </p:txBody>
        </p:sp>
        <p:sp>
          <p:nvSpPr>
            <p:cNvPr id="439" name="Line 84">
              <a:extLst>
                <a:ext uri="{FF2B5EF4-FFF2-40B4-BE49-F238E27FC236}">
                  <a16:creationId xmlns:a16="http://schemas.microsoft.com/office/drawing/2014/main" id="{7147249C-0711-4CE6-A3FD-D193590AFC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0" name="Rectangle 85">
              <a:extLst>
                <a:ext uri="{FF2B5EF4-FFF2-40B4-BE49-F238E27FC236}">
                  <a16:creationId xmlns:a16="http://schemas.microsoft.com/office/drawing/2014/main" id="{14B89CB2-0C7E-4B1F-BFE6-77B6C5D1C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41" name="Line 86">
              <a:extLst>
                <a:ext uri="{FF2B5EF4-FFF2-40B4-BE49-F238E27FC236}">
                  <a16:creationId xmlns:a16="http://schemas.microsoft.com/office/drawing/2014/main" id="{9821790B-F4BE-48C1-A2CF-3F2C47163E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2" name="Rectangle 87">
              <a:extLst>
                <a:ext uri="{FF2B5EF4-FFF2-40B4-BE49-F238E27FC236}">
                  <a16:creationId xmlns:a16="http://schemas.microsoft.com/office/drawing/2014/main" id="{05B99CE7-DB34-4482-BCAB-80E2105EB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43" name="Line 88">
              <a:extLst>
                <a:ext uri="{FF2B5EF4-FFF2-40B4-BE49-F238E27FC236}">
                  <a16:creationId xmlns:a16="http://schemas.microsoft.com/office/drawing/2014/main" id="{94792D02-140A-4AD7-A5A7-939F2544C2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4" name="Rectangle 89">
              <a:extLst>
                <a:ext uri="{FF2B5EF4-FFF2-40B4-BE49-F238E27FC236}">
                  <a16:creationId xmlns:a16="http://schemas.microsoft.com/office/drawing/2014/main" id="{951885EE-E47A-4D3E-862B-316CAE2E7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45" name="Line 90">
              <a:extLst>
                <a:ext uri="{FF2B5EF4-FFF2-40B4-BE49-F238E27FC236}">
                  <a16:creationId xmlns:a16="http://schemas.microsoft.com/office/drawing/2014/main" id="{C57D7423-F9B2-4359-AF17-EBEB34431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6" name="Freeform 91">
              <a:extLst>
                <a:ext uri="{FF2B5EF4-FFF2-40B4-BE49-F238E27FC236}">
                  <a16:creationId xmlns:a16="http://schemas.microsoft.com/office/drawing/2014/main" id="{4AF391A0-2513-4AE0-90C7-82B8C642A2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512 w 2"/>
                <a:gd name="T1" fmla="*/ 0 h 4"/>
                <a:gd name="T2" fmla="*/ 256 w 2"/>
                <a:gd name="T3" fmla="*/ 390625 h 4"/>
                <a:gd name="T4" fmla="*/ 256 w 2"/>
                <a:gd name="T5" fmla="*/ 781250 h 4"/>
                <a:gd name="T6" fmla="*/ 0 w 2"/>
                <a:gd name="T7" fmla="*/ 1171875 h 4"/>
                <a:gd name="T8" fmla="*/ 0 w 2"/>
                <a:gd name="T9" fmla="*/ 1171875 h 4"/>
                <a:gd name="T10" fmla="*/ 0 w 2"/>
                <a:gd name="T11" fmla="*/ 1562500 h 4"/>
                <a:gd name="T12" fmla="*/ 0 w 2"/>
                <a:gd name="T13" fmla="*/ 1562500 h 4"/>
                <a:gd name="T14" fmla="*/ 0 w 2"/>
                <a:gd name="T15" fmla="*/ 1562500 h 4"/>
                <a:gd name="T16" fmla="*/ 0 w 2"/>
                <a:gd name="T17" fmla="*/ 156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7" name="Rectangle 94">
              <a:extLst>
                <a:ext uri="{FF2B5EF4-FFF2-40B4-BE49-F238E27FC236}">
                  <a16:creationId xmlns:a16="http://schemas.microsoft.com/office/drawing/2014/main" id="{7B48F2EE-8DF9-4226-AD7D-46C11FA76D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448" name="Group 11">
            <a:extLst>
              <a:ext uri="{FF2B5EF4-FFF2-40B4-BE49-F238E27FC236}">
                <a16:creationId xmlns:a16="http://schemas.microsoft.com/office/drawing/2014/main" id="{3E25F461-E752-488B-995F-A1EA2D4FF5E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45792" y="4082208"/>
            <a:ext cx="2432593" cy="2589811"/>
            <a:chOff x="183" y="1814"/>
            <a:chExt cx="2209" cy="2351"/>
          </a:xfrm>
        </p:grpSpPr>
        <p:sp>
          <p:nvSpPr>
            <p:cNvPr id="449" name="AutoShape 10">
              <a:extLst>
                <a:ext uri="{FF2B5EF4-FFF2-40B4-BE49-F238E27FC236}">
                  <a16:creationId xmlns:a16="http://schemas.microsoft.com/office/drawing/2014/main" id="{04EDD293-2D07-48C5-A148-A20CA330264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0" name="Rectangle 12">
              <a:extLst>
                <a:ext uri="{FF2B5EF4-FFF2-40B4-BE49-F238E27FC236}">
                  <a16:creationId xmlns:a16="http://schemas.microsoft.com/office/drawing/2014/main" id="{F602FE89-399F-40C6-82BF-D006FA9644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51" name="Line 13">
              <a:extLst>
                <a:ext uri="{FF2B5EF4-FFF2-40B4-BE49-F238E27FC236}">
                  <a16:creationId xmlns:a16="http://schemas.microsoft.com/office/drawing/2014/main" id="{285E15F3-BD98-4773-AAD0-A7D2322FF1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2" name="Line 14">
              <a:extLst>
                <a:ext uri="{FF2B5EF4-FFF2-40B4-BE49-F238E27FC236}">
                  <a16:creationId xmlns:a16="http://schemas.microsoft.com/office/drawing/2014/main" id="{FB092158-A9A9-4CE0-8134-0587BB15A8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3" name="Line 15">
              <a:extLst>
                <a:ext uri="{FF2B5EF4-FFF2-40B4-BE49-F238E27FC236}">
                  <a16:creationId xmlns:a16="http://schemas.microsoft.com/office/drawing/2014/main" id="{B143E9DB-3C51-4F2E-84F3-05F89761DA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4" name="Line 16">
              <a:extLst>
                <a:ext uri="{FF2B5EF4-FFF2-40B4-BE49-F238E27FC236}">
                  <a16:creationId xmlns:a16="http://schemas.microsoft.com/office/drawing/2014/main" id="{312967A2-DB6F-4C2D-B465-3E47D8315B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5" name="Line 17">
              <a:extLst>
                <a:ext uri="{FF2B5EF4-FFF2-40B4-BE49-F238E27FC236}">
                  <a16:creationId xmlns:a16="http://schemas.microsoft.com/office/drawing/2014/main" id="{1D9CDD90-FCD1-495A-914E-6E52EFCB7F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6" name="Line 18">
              <a:extLst>
                <a:ext uri="{FF2B5EF4-FFF2-40B4-BE49-F238E27FC236}">
                  <a16:creationId xmlns:a16="http://schemas.microsoft.com/office/drawing/2014/main" id="{99C6C9F1-7759-4A94-8940-7536FA8F73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7" name="Line 19">
              <a:extLst>
                <a:ext uri="{FF2B5EF4-FFF2-40B4-BE49-F238E27FC236}">
                  <a16:creationId xmlns:a16="http://schemas.microsoft.com/office/drawing/2014/main" id="{38D6E656-B7C1-410F-8E36-CA6C9C0F82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8" name="Line 20">
              <a:extLst>
                <a:ext uri="{FF2B5EF4-FFF2-40B4-BE49-F238E27FC236}">
                  <a16:creationId xmlns:a16="http://schemas.microsoft.com/office/drawing/2014/main" id="{1A583438-2366-484D-A5EA-58EBEDAC8E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9" name="Line 21">
              <a:extLst>
                <a:ext uri="{FF2B5EF4-FFF2-40B4-BE49-F238E27FC236}">
                  <a16:creationId xmlns:a16="http://schemas.microsoft.com/office/drawing/2014/main" id="{98904374-AAEE-4996-845C-AF7387D98A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0" name="Line 22">
              <a:extLst>
                <a:ext uri="{FF2B5EF4-FFF2-40B4-BE49-F238E27FC236}">
                  <a16:creationId xmlns:a16="http://schemas.microsoft.com/office/drawing/2014/main" id="{9C0A39AC-A0EA-47F9-89DF-2D772965BA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1" name="Line 23">
              <a:extLst>
                <a:ext uri="{FF2B5EF4-FFF2-40B4-BE49-F238E27FC236}">
                  <a16:creationId xmlns:a16="http://schemas.microsoft.com/office/drawing/2014/main" id="{B669401E-2300-45C1-A8DF-FFCE3CF3E6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2" name="Line 24">
              <a:extLst>
                <a:ext uri="{FF2B5EF4-FFF2-40B4-BE49-F238E27FC236}">
                  <a16:creationId xmlns:a16="http://schemas.microsoft.com/office/drawing/2014/main" id="{BFC000D9-0CF3-4552-9E21-EEA69AB15D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3" name="Line 25">
              <a:extLst>
                <a:ext uri="{FF2B5EF4-FFF2-40B4-BE49-F238E27FC236}">
                  <a16:creationId xmlns:a16="http://schemas.microsoft.com/office/drawing/2014/main" id="{AA1D35D6-54F8-4091-87B4-E15267DEAC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4" name="Line 26">
              <a:extLst>
                <a:ext uri="{FF2B5EF4-FFF2-40B4-BE49-F238E27FC236}">
                  <a16:creationId xmlns:a16="http://schemas.microsoft.com/office/drawing/2014/main" id="{84E1296F-BB5C-42B9-90AA-A3C9271B81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5" name="Line 27">
              <a:extLst>
                <a:ext uri="{FF2B5EF4-FFF2-40B4-BE49-F238E27FC236}">
                  <a16:creationId xmlns:a16="http://schemas.microsoft.com/office/drawing/2014/main" id="{C911E044-6F0A-4223-9A70-D29A333D97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6" name="Line 28">
              <a:extLst>
                <a:ext uri="{FF2B5EF4-FFF2-40B4-BE49-F238E27FC236}">
                  <a16:creationId xmlns:a16="http://schemas.microsoft.com/office/drawing/2014/main" id="{D16CDB37-B0A2-48C9-973E-0AF70B8FF5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7" name="Line 29">
              <a:extLst>
                <a:ext uri="{FF2B5EF4-FFF2-40B4-BE49-F238E27FC236}">
                  <a16:creationId xmlns:a16="http://schemas.microsoft.com/office/drawing/2014/main" id="{719DBEEA-413C-4435-AA8F-2531319F45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8" name="Line 30">
              <a:extLst>
                <a:ext uri="{FF2B5EF4-FFF2-40B4-BE49-F238E27FC236}">
                  <a16:creationId xmlns:a16="http://schemas.microsoft.com/office/drawing/2014/main" id="{AAF8D56C-6078-4051-BEA3-4AF0A27F9D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9" name="Line 31">
              <a:extLst>
                <a:ext uri="{FF2B5EF4-FFF2-40B4-BE49-F238E27FC236}">
                  <a16:creationId xmlns:a16="http://schemas.microsoft.com/office/drawing/2014/main" id="{0660ACA5-D3D8-48FC-A52C-D618CA97BE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0" name="Line 32">
              <a:extLst>
                <a:ext uri="{FF2B5EF4-FFF2-40B4-BE49-F238E27FC236}">
                  <a16:creationId xmlns:a16="http://schemas.microsoft.com/office/drawing/2014/main" id="{15D2E6E6-6C08-4AC2-A94B-8311B529DB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1" name="Line 33">
              <a:extLst>
                <a:ext uri="{FF2B5EF4-FFF2-40B4-BE49-F238E27FC236}">
                  <a16:creationId xmlns:a16="http://schemas.microsoft.com/office/drawing/2014/main" id="{8760513B-6FF9-4109-BBBB-108A044A9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2" name="Line 34">
              <a:extLst>
                <a:ext uri="{FF2B5EF4-FFF2-40B4-BE49-F238E27FC236}">
                  <a16:creationId xmlns:a16="http://schemas.microsoft.com/office/drawing/2014/main" id="{E505D886-52F3-45B3-A0E2-F5F5F75E39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3" name="Line 35">
              <a:extLst>
                <a:ext uri="{FF2B5EF4-FFF2-40B4-BE49-F238E27FC236}">
                  <a16:creationId xmlns:a16="http://schemas.microsoft.com/office/drawing/2014/main" id="{C360CD5A-D5F5-4036-A930-EF50834CC9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4" name="Line 36">
              <a:extLst>
                <a:ext uri="{FF2B5EF4-FFF2-40B4-BE49-F238E27FC236}">
                  <a16:creationId xmlns:a16="http://schemas.microsoft.com/office/drawing/2014/main" id="{A02E4D43-EBC1-42E3-A965-B27A2CC07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5" name="Line 37">
              <a:extLst>
                <a:ext uri="{FF2B5EF4-FFF2-40B4-BE49-F238E27FC236}">
                  <a16:creationId xmlns:a16="http://schemas.microsoft.com/office/drawing/2014/main" id="{BCC08ACA-4759-4F34-BA4D-4927B800A7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6" name="Line 38">
              <a:extLst>
                <a:ext uri="{FF2B5EF4-FFF2-40B4-BE49-F238E27FC236}">
                  <a16:creationId xmlns:a16="http://schemas.microsoft.com/office/drawing/2014/main" id="{CD357F61-42FD-4016-BA59-1F9C35461E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7" name="Line 39">
              <a:extLst>
                <a:ext uri="{FF2B5EF4-FFF2-40B4-BE49-F238E27FC236}">
                  <a16:creationId xmlns:a16="http://schemas.microsoft.com/office/drawing/2014/main" id="{0CD0DFA2-3EE9-4498-A16D-0B4CC5C82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8" name="Line 40">
              <a:extLst>
                <a:ext uri="{FF2B5EF4-FFF2-40B4-BE49-F238E27FC236}">
                  <a16:creationId xmlns:a16="http://schemas.microsoft.com/office/drawing/2014/main" id="{65AF9387-2D73-4ABF-927F-31739146D1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9" name="Line 41">
              <a:extLst>
                <a:ext uri="{FF2B5EF4-FFF2-40B4-BE49-F238E27FC236}">
                  <a16:creationId xmlns:a16="http://schemas.microsoft.com/office/drawing/2014/main" id="{135277C6-F72B-4E7F-9D70-58A7872D8D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0" name="Line 42">
              <a:extLst>
                <a:ext uri="{FF2B5EF4-FFF2-40B4-BE49-F238E27FC236}">
                  <a16:creationId xmlns:a16="http://schemas.microsoft.com/office/drawing/2014/main" id="{28C3994B-9239-4C92-9F32-47963E702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1" name="Line 43">
              <a:extLst>
                <a:ext uri="{FF2B5EF4-FFF2-40B4-BE49-F238E27FC236}">
                  <a16:creationId xmlns:a16="http://schemas.microsoft.com/office/drawing/2014/main" id="{58BCFE68-0297-4F07-82CC-7FEF00FB44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2" name="Line 44">
              <a:extLst>
                <a:ext uri="{FF2B5EF4-FFF2-40B4-BE49-F238E27FC236}">
                  <a16:creationId xmlns:a16="http://schemas.microsoft.com/office/drawing/2014/main" id="{DA6A1965-03D9-417F-9A49-6414E7B185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3" name="Line 45">
              <a:extLst>
                <a:ext uri="{FF2B5EF4-FFF2-40B4-BE49-F238E27FC236}">
                  <a16:creationId xmlns:a16="http://schemas.microsoft.com/office/drawing/2014/main" id="{85B05EE5-9078-4CEF-9DCF-33C7C40046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4" name="Line 46">
              <a:extLst>
                <a:ext uri="{FF2B5EF4-FFF2-40B4-BE49-F238E27FC236}">
                  <a16:creationId xmlns:a16="http://schemas.microsoft.com/office/drawing/2014/main" id="{B67EF69B-95EB-4A88-9718-D953FE1A61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5" name="Line 47">
              <a:extLst>
                <a:ext uri="{FF2B5EF4-FFF2-40B4-BE49-F238E27FC236}">
                  <a16:creationId xmlns:a16="http://schemas.microsoft.com/office/drawing/2014/main" id="{06C4FBEB-4D27-4AE4-9ED7-BF3088977C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6" name="Line 48">
              <a:extLst>
                <a:ext uri="{FF2B5EF4-FFF2-40B4-BE49-F238E27FC236}">
                  <a16:creationId xmlns:a16="http://schemas.microsoft.com/office/drawing/2014/main" id="{B990E860-FC58-4EBE-B86C-1DBA16F9C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7" name="Rectangle 49">
              <a:extLst>
                <a:ext uri="{FF2B5EF4-FFF2-40B4-BE49-F238E27FC236}">
                  <a16:creationId xmlns:a16="http://schemas.microsoft.com/office/drawing/2014/main" id="{DF514E15-EE1D-41A0-AFB9-C99A2909A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88" name="Freeform 50">
              <a:extLst>
                <a:ext uri="{FF2B5EF4-FFF2-40B4-BE49-F238E27FC236}">
                  <a16:creationId xmlns:a16="http://schemas.microsoft.com/office/drawing/2014/main" id="{36DEC3DC-ED7C-4F4C-B9F6-B9B267E28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9" name="Line 51">
              <a:extLst>
                <a:ext uri="{FF2B5EF4-FFF2-40B4-BE49-F238E27FC236}">
                  <a16:creationId xmlns:a16="http://schemas.microsoft.com/office/drawing/2014/main" id="{F5BE545D-D7A2-4293-9720-5BAFAEAB0B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0" name="Line 52">
              <a:extLst>
                <a:ext uri="{FF2B5EF4-FFF2-40B4-BE49-F238E27FC236}">
                  <a16:creationId xmlns:a16="http://schemas.microsoft.com/office/drawing/2014/main" id="{967D3D09-247B-430C-8B0C-C784FA465E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1" name="Line 53">
              <a:extLst>
                <a:ext uri="{FF2B5EF4-FFF2-40B4-BE49-F238E27FC236}">
                  <a16:creationId xmlns:a16="http://schemas.microsoft.com/office/drawing/2014/main" id="{6A810B4B-2CA6-4F9D-B074-1726E2417F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2" name="Line 54">
              <a:extLst>
                <a:ext uri="{FF2B5EF4-FFF2-40B4-BE49-F238E27FC236}">
                  <a16:creationId xmlns:a16="http://schemas.microsoft.com/office/drawing/2014/main" id="{9F2F65CC-5796-4021-B838-F8F56DE7D9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3" name="Rectangle 55">
              <a:extLst>
                <a:ext uri="{FF2B5EF4-FFF2-40B4-BE49-F238E27FC236}">
                  <a16:creationId xmlns:a16="http://schemas.microsoft.com/office/drawing/2014/main" id="{853950DD-7100-4B33-998C-71F2B9813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94" name="Freeform 56">
              <a:extLst>
                <a:ext uri="{FF2B5EF4-FFF2-40B4-BE49-F238E27FC236}">
                  <a16:creationId xmlns:a16="http://schemas.microsoft.com/office/drawing/2014/main" id="{FFD0F791-CF6B-48C1-AD15-0A4F279F4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5" name="Rectangle 57">
              <a:extLst>
                <a:ext uri="{FF2B5EF4-FFF2-40B4-BE49-F238E27FC236}">
                  <a16:creationId xmlns:a16="http://schemas.microsoft.com/office/drawing/2014/main" id="{E278A33C-4917-43D1-9CED-AD09983E6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96" name="Line 58">
              <a:extLst>
                <a:ext uri="{FF2B5EF4-FFF2-40B4-BE49-F238E27FC236}">
                  <a16:creationId xmlns:a16="http://schemas.microsoft.com/office/drawing/2014/main" id="{BD3106AD-A8D2-4080-B8E9-255FFEB55E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7" name="Rectangle 59">
              <a:extLst>
                <a:ext uri="{FF2B5EF4-FFF2-40B4-BE49-F238E27FC236}">
                  <a16:creationId xmlns:a16="http://schemas.microsoft.com/office/drawing/2014/main" id="{C01EDBB3-D4D5-4DCA-B774-F44E388FF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498" name="Line 60">
              <a:extLst>
                <a:ext uri="{FF2B5EF4-FFF2-40B4-BE49-F238E27FC236}">
                  <a16:creationId xmlns:a16="http://schemas.microsoft.com/office/drawing/2014/main" id="{568C6F08-95CF-451A-AE8D-3956EBC049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9" name="Rectangle 61">
              <a:extLst>
                <a:ext uri="{FF2B5EF4-FFF2-40B4-BE49-F238E27FC236}">
                  <a16:creationId xmlns:a16="http://schemas.microsoft.com/office/drawing/2014/main" id="{6C75FA61-FC85-41A6-8307-D632D8808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00" name="Line 62">
              <a:extLst>
                <a:ext uri="{FF2B5EF4-FFF2-40B4-BE49-F238E27FC236}">
                  <a16:creationId xmlns:a16="http://schemas.microsoft.com/office/drawing/2014/main" id="{8BF4C379-5C0A-463B-BB52-C35D8639F6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1" name="Rectangle 63">
              <a:extLst>
                <a:ext uri="{FF2B5EF4-FFF2-40B4-BE49-F238E27FC236}">
                  <a16:creationId xmlns:a16="http://schemas.microsoft.com/office/drawing/2014/main" id="{5346B7BB-630C-430F-B79E-7263D1A7C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02" name="Line 64">
              <a:extLst>
                <a:ext uri="{FF2B5EF4-FFF2-40B4-BE49-F238E27FC236}">
                  <a16:creationId xmlns:a16="http://schemas.microsoft.com/office/drawing/2014/main" id="{F33213B5-FBB8-4884-95DE-3086EE40BF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3" name="Rectangle 65">
              <a:extLst>
                <a:ext uri="{FF2B5EF4-FFF2-40B4-BE49-F238E27FC236}">
                  <a16:creationId xmlns:a16="http://schemas.microsoft.com/office/drawing/2014/main" id="{2F7F63A5-08F5-4B8E-993B-50874D1E6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04" name="Rectangle 66">
              <a:extLst>
                <a:ext uri="{FF2B5EF4-FFF2-40B4-BE49-F238E27FC236}">
                  <a16:creationId xmlns:a16="http://schemas.microsoft.com/office/drawing/2014/main" id="{A0A2D228-B057-4934-988E-D5F690605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05" name="Line 67">
              <a:extLst>
                <a:ext uri="{FF2B5EF4-FFF2-40B4-BE49-F238E27FC236}">
                  <a16:creationId xmlns:a16="http://schemas.microsoft.com/office/drawing/2014/main" id="{71A25015-C7A5-4DAF-88D8-DD42AE8D67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6" name="Rectangle 68">
              <a:extLst>
                <a:ext uri="{FF2B5EF4-FFF2-40B4-BE49-F238E27FC236}">
                  <a16:creationId xmlns:a16="http://schemas.microsoft.com/office/drawing/2014/main" id="{E39FC2B8-C961-4EA1-8EAB-0EED3E0D9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07" name="Line 69">
              <a:extLst>
                <a:ext uri="{FF2B5EF4-FFF2-40B4-BE49-F238E27FC236}">
                  <a16:creationId xmlns:a16="http://schemas.microsoft.com/office/drawing/2014/main" id="{199A1904-1949-4352-B3B9-B72521A27E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8" name="Rectangle 70">
              <a:extLst>
                <a:ext uri="{FF2B5EF4-FFF2-40B4-BE49-F238E27FC236}">
                  <a16:creationId xmlns:a16="http://schemas.microsoft.com/office/drawing/2014/main" id="{CEA7E069-253D-4931-B89D-513B7D4A7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09" name="Line 71">
              <a:extLst>
                <a:ext uri="{FF2B5EF4-FFF2-40B4-BE49-F238E27FC236}">
                  <a16:creationId xmlns:a16="http://schemas.microsoft.com/office/drawing/2014/main" id="{516C21C3-0006-4F10-BCE2-1F296CE689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0" name="Rectangle 72">
              <a:extLst>
                <a:ext uri="{FF2B5EF4-FFF2-40B4-BE49-F238E27FC236}">
                  <a16:creationId xmlns:a16="http://schemas.microsoft.com/office/drawing/2014/main" id="{DE72C946-CBCC-4C17-A0B3-017FC068C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11" name="Line 73">
              <a:extLst>
                <a:ext uri="{FF2B5EF4-FFF2-40B4-BE49-F238E27FC236}">
                  <a16:creationId xmlns:a16="http://schemas.microsoft.com/office/drawing/2014/main" id="{9B93A334-1D0F-4CD9-99B7-AF9095E83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2" name="Rectangle 74">
              <a:extLst>
                <a:ext uri="{FF2B5EF4-FFF2-40B4-BE49-F238E27FC236}">
                  <a16:creationId xmlns:a16="http://schemas.microsoft.com/office/drawing/2014/main" id="{05373D35-BE0F-4338-9225-2E46BDFC4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13" name="Rectangle 75">
              <a:extLst>
                <a:ext uri="{FF2B5EF4-FFF2-40B4-BE49-F238E27FC236}">
                  <a16:creationId xmlns:a16="http://schemas.microsoft.com/office/drawing/2014/main" id="{36AF3189-DFB4-4489-9910-2CBE540A1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14" name="Line 76">
              <a:extLst>
                <a:ext uri="{FF2B5EF4-FFF2-40B4-BE49-F238E27FC236}">
                  <a16:creationId xmlns:a16="http://schemas.microsoft.com/office/drawing/2014/main" id="{18B6D2C3-309C-4AD0-B46F-9C23482450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" name="Rectangle 77">
              <a:extLst>
                <a:ext uri="{FF2B5EF4-FFF2-40B4-BE49-F238E27FC236}">
                  <a16:creationId xmlns:a16="http://schemas.microsoft.com/office/drawing/2014/main" id="{8C94B23D-D3F6-41C8-A7E6-BF52692A9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16" name="Line 78">
              <a:extLst>
                <a:ext uri="{FF2B5EF4-FFF2-40B4-BE49-F238E27FC236}">
                  <a16:creationId xmlns:a16="http://schemas.microsoft.com/office/drawing/2014/main" id="{C5F61504-818B-446C-915F-5C461039B1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" name="Rectangle 79">
              <a:extLst>
                <a:ext uri="{FF2B5EF4-FFF2-40B4-BE49-F238E27FC236}">
                  <a16:creationId xmlns:a16="http://schemas.microsoft.com/office/drawing/2014/main" id="{3EF566D5-86AD-47B7-91FF-0B6A8049B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18" name="Line 80">
              <a:extLst>
                <a:ext uri="{FF2B5EF4-FFF2-40B4-BE49-F238E27FC236}">
                  <a16:creationId xmlns:a16="http://schemas.microsoft.com/office/drawing/2014/main" id="{6DF92570-8993-49C7-AC60-CF2E85183A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" name="Rectangle 81">
              <a:extLst>
                <a:ext uri="{FF2B5EF4-FFF2-40B4-BE49-F238E27FC236}">
                  <a16:creationId xmlns:a16="http://schemas.microsoft.com/office/drawing/2014/main" id="{EA1D0922-2941-4060-9D09-5AFFD3E48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20" name="Line 82">
              <a:extLst>
                <a:ext uri="{FF2B5EF4-FFF2-40B4-BE49-F238E27FC236}">
                  <a16:creationId xmlns:a16="http://schemas.microsoft.com/office/drawing/2014/main" id="{179B139E-E356-4619-B75E-A1BF22372A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" name="Rectangle 83">
              <a:extLst>
                <a:ext uri="{FF2B5EF4-FFF2-40B4-BE49-F238E27FC236}">
                  <a16:creationId xmlns:a16="http://schemas.microsoft.com/office/drawing/2014/main" id="{ED3D4C36-930D-4C03-BF14-410185B1C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 dirty="0">
                <a:latin typeface="Century Schoolbook" pitchFamily="18" charset="0"/>
              </a:endParaRPr>
            </a:p>
          </p:txBody>
        </p:sp>
        <p:sp>
          <p:nvSpPr>
            <p:cNvPr id="522" name="Line 84">
              <a:extLst>
                <a:ext uri="{FF2B5EF4-FFF2-40B4-BE49-F238E27FC236}">
                  <a16:creationId xmlns:a16="http://schemas.microsoft.com/office/drawing/2014/main" id="{E8ED0FD9-4672-4E1C-B5DC-2C3F33FBAA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" name="Rectangle 85">
              <a:extLst>
                <a:ext uri="{FF2B5EF4-FFF2-40B4-BE49-F238E27FC236}">
                  <a16:creationId xmlns:a16="http://schemas.microsoft.com/office/drawing/2014/main" id="{08539584-2288-4A66-B551-D0951CA58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24" name="Line 86">
              <a:extLst>
                <a:ext uri="{FF2B5EF4-FFF2-40B4-BE49-F238E27FC236}">
                  <a16:creationId xmlns:a16="http://schemas.microsoft.com/office/drawing/2014/main" id="{34F59318-DFF0-4ACE-8ED1-341B19614A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" name="Rectangle 87">
              <a:extLst>
                <a:ext uri="{FF2B5EF4-FFF2-40B4-BE49-F238E27FC236}">
                  <a16:creationId xmlns:a16="http://schemas.microsoft.com/office/drawing/2014/main" id="{4CBB5411-C4E0-4532-A49B-0D0D781E8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26" name="Line 88">
              <a:extLst>
                <a:ext uri="{FF2B5EF4-FFF2-40B4-BE49-F238E27FC236}">
                  <a16:creationId xmlns:a16="http://schemas.microsoft.com/office/drawing/2014/main" id="{803327ED-D626-4330-B952-AADA154EB0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7" name="Rectangle 89">
              <a:extLst>
                <a:ext uri="{FF2B5EF4-FFF2-40B4-BE49-F238E27FC236}">
                  <a16:creationId xmlns:a16="http://schemas.microsoft.com/office/drawing/2014/main" id="{4BAC2971-806C-4F1C-B74D-DB8AC5139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528" name="Line 90">
              <a:extLst>
                <a:ext uri="{FF2B5EF4-FFF2-40B4-BE49-F238E27FC236}">
                  <a16:creationId xmlns:a16="http://schemas.microsoft.com/office/drawing/2014/main" id="{D97C723E-34A4-4FCA-B866-3FD5F9A7F3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9" name="Freeform 91">
              <a:extLst>
                <a:ext uri="{FF2B5EF4-FFF2-40B4-BE49-F238E27FC236}">
                  <a16:creationId xmlns:a16="http://schemas.microsoft.com/office/drawing/2014/main" id="{C6A593C4-2E9B-4072-B475-F0F9CE7CE8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512 w 2"/>
                <a:gd name="T1" fmla="*/ 0 h 4"/>
                <a:gd name="T2" fmla="*/ 256 w 2"/>
                <a:gd name="T3" fmla="*/ 390625 h 4"/>
                <a:gd name="T4" fmla="*/ 256 w 2"/>
                <a:gd name="T5" fmla="*/ 781250 h 4"/>
                <a:gd name="T6" fmla="*/ 0 w 2"/>
                <a:gd name="T7" fmla="*/ 1171875 h 4"/>
                <a:gd name="T8" fmla="*/ 0 w 2"/>
                <a:gd name="T9" fmla="*/ 1171875 h 4"/>
                <a:gd name="T10" fmla="*/ 0 w 2"/>
                <a:gd name="T11" fmla="*/ 1562500 h 4"/>
                <a:gd name="T12" fmla="*/ 0 w 2"/>
                <a:gd name="T13" fmla="*/ 1562500 h 4"/>
                <a:gd name="T14" fmla="*/ 0 w 2"/>
                <a:gd name="T15" fmla="*/ 1562500 h 4"/>
                <a:gd name="T16" fmla="*/ 0 w 2"/>
                <a:gd name="T17" fmla="*/ 156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0" name="Rectangle 94">
              <a:extLst>
                <a:ext uri="{FF2B5EF4-FFF2-40B4-BE49-F238E27FC236}">
                  <a16:creationId xmlns:a16="http://schemas.microsoft.com/office/drawing/2014/main" id="{DE460F40-95F2-4356-8887-5537AF11C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531" name="Freeform 131">
            <a:extLst>
              <a:ext uri="{FF2B5EF4-FFF2-40B4-BE49-F238E27FC236}">
                <a16:creationId xmlns:a16="http://schemas.microsoft.com/office/drawing/2014/main" id="{E52B2A93-58B5-4040-BBF7-4CAFB2FA3F44}"/>
              </a:ext>
            </a:extLst>
          </p:cNvPr>
          <p:cNvSpPr>
            <a:spLocks/>
          </p:cNvSpPr>
          <p:nvPr/>
        </p:nvSpPr>
        <p:spPr bwMode="auto">
          <a:xfrm>
            <a:off x="952494" y="4571859"/>
            <a:ext cx="1928425" cy="1316938"/>
          </a:xfrm>
          <a:custGeom>
            <a:avLst/>
            <a:gdLst>
              <a:gd name="T0" fmla="*/ 2147483647 w 845"/>
              <a:gd name="T1" fmla="*/ 2147483647 h 116"/>
              <a:gd name="T2" fmla="*/ 2147483647 w 845"/>
              <a:gd name="T3" fmla="*/ 2147483647 h 116"/>
              <a:gd name="T4" fmla="*/ 2147483647 w 845"/>
              <a:gd name="T5" fmla="*/ 2147483647 h 116"/>
              <a:gd name="T6" fmla="*/ 2147483647 w 845"/>
              <a:gd name="T7" fmla="*/ 2147483647 h 116"/>
              <a:gd name="T8" fmla="*/ 2147483647 w 845"/>
              <a:gd name="T9" fmla="*/ 2147483647 h 116"/>
              <a:gd name="T10" fmla="*/ 2147483647 w 845"/>
              <a:gd name="T11" fmla="*/ 2147483647 h 116"/>
              <a:gd name="T12" fmla="*/ 2147483647 w 845"/>
              <a:gd name="T13" fmla="*/ 2147483647 h 116"/>
              <a:gd name="T14" fmla="*/ 2147483647 w 845"/>
              <a:gd name="T15" fmla="*/ 2147483647 h 116"/>
              <a:gd name="T16" fmla="*/ 2147483647 w 845"/>
              <a:gd name="T17" fmla="*/ 2147483647 h 116"/>
              <a:gd name="T18" fmla="*/ 2147483647 w 845"/>
              <a:gd name="T19" fmla="*/ 2147483647 h 116"/>
              <a:gd name="T20" fmla="*/ 2147483647 w 845"/>
              <a:gd name="T21" fmla="*/ 2147483647 h 116"/>
              <a:gd name="T22" fmla="*/ 2147483647 w 845"/>
              <a:gd name="T23" fmla="*/ 2147483647 h 116"/>
              <a:gd name="T24" fmla="*/ 2147483647 w 845"/>
              <a:gd name="T25" fmla="*/ 2147483647 h 116"/>
              <a:gd name="T26" fmla="*/ 2147483647 w 845"/>
              <a:gd name="T27" fmla="*/ 2147483647 h 116"/>
              <a:gd name="T28" fmla="*/ 2147483647 w 845"/>
              <a:gd name="T29" fmla="*/ 2147483647 h 116"/>
              <a:gd name="T30" fmla="*/ 2147483647 w 845"/>
              <a:gd name="T31" fmla="*/ 2147483647 h 116"/>
              <a:gd name="T32" fmla="*/ 2147483647 w 845"/>
              <a:gd name="T33" fmla="*/ 2147483647 h 116"/>
              <a:gd name="T34" fmla="*/ 2147483647 w 845"/>
              <a:gd name="T35" fmla="*/ 2147483647 h 116"/>
              <a:gd name="T36" fmla="*/ 2147483647 w 845"/>
              <a:gd name="T37" fmla="*/ 2147483647 h 116"/>
              <a:gd name="T38" fmla="*/ 2147483647 w 845"/>
              <a:gd name="T39" fmla="*/ 2147483647 h 116"/>
              <a:gd name="T40" fmla="*/ 2147483647 w 845"/>
              <a:gd name="T41" fmla="*/ 2147483647 h 116"/>
              <a:gd name="T42" fmla="*/ 2147483647 w 845"/>
              <a:gd name="T43" fmla="*/ 2147483647 h 116"/>
              <a:gd name="T44" fmla="*/ 2147483647 w 845"/>
              <a:gd name="T45" fmla="*/ 2147483647 h 116"/>
              <a:gd name="T46" fmla="*/ 2147483647 w 845"/>
              <a:gd name="T47" fmla="*/ 2147483647 h 116"/>
              <a:gd name="T48" fmla="*/ 2147483647 w 845"/>
              <a:gd name="T49" fmla="*/ 2147483647 h 116"/>
              <a:gd name="T50" fmla="*/ 2147483647 w 845"/>
              <a:gd name="T51" fmla="*/ 2147483647 h 116"/>
              <a:gd name="T52" fmla="*/ 2147483647 w 845"/>
              <a:gd name="T53" fmla="*/ 2147483647 h 116"/>
              <a:gd name="T54" fmla="*/ 2147483647 w 845"/>
              <a:gd name="T55" fmla="*/ 2147483647 h 116"/>
              <a:gd name="T56" fmla="*/ 2147483647 w 845"/>
              <a:gd name="T57" fmla="*/ 2147483647 h 116"/>
              <a:gd name="T58" fmla="*/ 2147483647 w 845"/>
              <a:gd name="T59" fmla="*/ 2147483647 h 116"/>
              <a:gd name="T60" fmla="*/ 2147483647 w 845"/>
              <a:gd name="T61" fmla="*/ 2147483647 h 116"/>
              <a:gd name="T62" fmla="*/ 2147483647 w 845"/>
              <a:gd name="T63" fmla="*/ 2147483647 h 116"/>
              <a:gd name="T64" fmla="*/ 2147483647 w 845"/>
              <a:gd name="T65" fmla="*/ 2147483647 h 116"/>
              <a:gd name="T66" fmla="*/ 2147483647 w 845"/>
              <a:gd name="T67" fmla="*/ 2147483647 h 116"/>
              <a:gd name="T68" fmla="*/ 2147483647 w 845"/>
              <a:gd name="T69" fmla="*/ 2147483647 h 116"/>
              <a:gd name="T70" fmla="*/ 2147483647 w 845"/>
              <a:gd name="T71" fmla="*/ 2147483647 h 116"/>
              <a:gd name="T72" fmla="*/ 2147483647 w 845"/>
              <a:gd name="T73" fmla="*/ 2147483647 h 116"/>
              <a:gd name="T74" fmla="*/ 2147483647 w 845"/>
              <a:gd name="T75" fmla="*/ 2147483647 h 116"/>
              <a:gd name="T76" fmla="*/ 2147483647 w 845"/>
              <a:gd name="T77" fmla="*/ 2147483647 h 116"/>
              <a:gd name="T78" fmla="*/ 2147483647 w 845"/>
              <a:gd name="T79" fmla="*/ 2147483647 h 116"/>
              <a:gd name="T80" fmla="*/ 2147483647 w 845"/>
              <a:gd name="T81" fmla="*/ 2147483647 h 116"/>
              <a:gd name="T82" fmla="*/ 2147483647 w 845"/>
              <a:gd name="T83" fmla="*/ 2147483647 h 116"/>
              <a:gd name="T84" fmla="*/ 2147483647 w 845"/>
              <a:gd name="T85" fmla="*/ 2147483647 h 116"/>
              <a:gd name="T86" fmla="*/ 2147483647 w 845"/>
              <a:gd name="T87" fmla="*/ 2147483647 h 116"/>
              <a:gd name="T88" fmla="*/ 2147483647 w 845"/>
              <a:gd name="T89" fmla="*/ 2147483647 h 116"/>
              <a:gd name="T90" fmla="*/ 2147483647 w 845"/>
              <a:gd name="T91" fmla="*/ 2147483647 h 116"/>
              <a:gd name="T92" fmla="*/ 2147483647 w 845"/>
              <a:gd name="T93" fmla="*/ 2147483647 h 116"/>
              <a:gd name="T94" fmla="*/ 2147483647 w 845"/>
              <a:gd name="T95" fmla="*/ 2147483647 h 116"/>
              <a:gd name="T96" fmla="*/ 2147483647 w 845"/>
              <a:gd name="T97" fmla="*/ 2147483647 h 116"/>
              <a:gd name="T98" fmla="*/ 2147483647 w 845"/>
              <a:gd name="T99" fmla="*/ 2147483647 h 116"/>
              <a:gd name="T100" fmla="*/ 2147483647 w 845"/>
              <a:gd name="T101" fmla="*/ 2147483647 h 116"/>
              <a:gd name="T102" fmla="*/ 2147483647 w 845"/>
              <a:gd name="T103" fmla="*/ 2147483647 h 116"/>
              <a:gd name="T104" fmla="*/ 2147483647 w 845"/>
              <a:gd name="T105" fmla="*/ 2147483647 h 116"/>
              <a:gd name="T106" fmla="*/ 2147483647 w 845"/>
              <a:gd name="T107" fmla="*/ 2147483647 h 116"/>
              <a:gd name="T108" fmla="*/ 2147483647 w 845"/>
              <a:gd name="T109" fmla="*/ 2147483647 h 116"/>
              <a:gd name="T110" fmla="*/ 2147483647 w 845"/>
              <a:gd name="T111" fmla="*/ 2147483647 h 116"/>
              <a:gd name="T112" fmla="*/ 2147483647 w 845"/>
              <a:gd name="T113" fmla="*/ 2147483647 h 116"/>
              <a:gd name="T114" fmla="*/ 2147483647 w 845"/>
              <a:gd name="T115" fmla="*/ 2147483647 h 116"/>
              <a:gd name="T116" fmla="*/ 2147483647 w 845"/>
              <a:gd name="T117" fmla="*/ 2147483647 h 116"/>
              <a:gd name="T118" fmla="*/ 2147483647 w 845"/>
              <a:gd name="T119" fmla="*/ 2147483647 h 11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45"/>
              <a:gd name="T181" fmla="*/ 0 h 116"/>
              <a:gd name="T182" fmla="*/ 845 w 845"/>
              <a:gd name="T183" fmla="*/ 116 h 11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45" h="116">
                <a:moveTo>
                  <a:pt x="0" y="116"/>
                </a:moveTo>
                <a:lnTo>
                  <a:pt x="2" y="115"/>
                </a:lnTo>
                <a:lnTo>
                  <a:pt x="4" y="113"/>
                </a:lnTo>
                <a:lnTo>
                  <a:pt x="6" y="112"/>
                </a:lnTo>
                <a:lnTo>
                  <a:pt x="8" y="111"/>
                </a:lnTo>
                <a:lnTo>
                  <a:pt x="10" y="109"/>
                </a:lnTo>
                <a:lnTo>
                  <a:pt x="12" y="108"/>
                </a:lnTo>
                <a:lnTo>
                  <a:pt x="14" y="107"/>
                </a:lnTo>
                <a:lnTo>
                  <a:pt x="16" y="106"/>
                </a:lnTo>
                <a:lnTo>
                  <a:pt x="18" y="106"/>
                </a:lnTo>
                <a:lnTo>
                  <a:pt x="20" y="105"/>
                </a:lnTo>
                <a:lnTo>
                  <a:pt x="22" y="104"/>
                </a:lnTo>
                <a:lnTo>
                  <a:pt x="24" y="103"/>
                </a:lnTo>
                <a:lnTo>
                  <a:pt x="26" y="102"/>
                </a:lnTo>
                <a:lnTo>
                  <a:pt x="28" y="101"/>
                </a:lnTo>
                <a:lnTo>
                  <a:pt x="30" y="101"/>
                </a:lnTo>
                <a:lnTo>
                  <a:pt x="32" y="100"/>
                </a:lnTo>
                <a:lnTo>
                  <a:pt x="34" y="99"/>
                </a:lnTo>
                <a:lnTo>
                  <a:pt x="36" y="99"/>
                </a:lnTo>
                <a:lnTo>
                  <a:pt x="38" y="98"/>
                </a:lnTo>
                <a:lnTo>
                  <a:pt x="40" y="97"/>
                </a:lnTo>
                <a:lnTo>
                  <a:pt x="42" y="97"/>
                </a:lnTo>
                <a:lnTo>
                  <a:pt x="44" y="96"/>
                </a:lnTo>
                <a:lnTo>
                  <a:pt x="46" y="95"/>
                </a:lnTo>
                <a:lnTo>
                  <a:pt x="48" y="95"/>
                </a:lnTo>
                <a:lnTo>
                  <a:pt x="50" y="94"/>
                </a:lnTo>
                <a:lnTo>
                  <a:pt x="52" y="94"/>
                </a:lnTo>
                <a:lnTo>
                  <a:pt x="54" y="93"/>
                </a:lnTo>
                <a:lnTo>
                  <a:pt x="56" y="93"/>
                </a:lnTo>
                <a:lnTo>
                  <a:pt x="58" y="92"/>
                </a:lnTo>
                <a:lnTo>
                  <a:pt x="60" y="92"/>
                </a:lnTo>
                <a:lnTo>
                  <a:pt x="62" y="91"/>
                </a:lnTo>
                <a:lnTo>
                  <a:pt x="64" y="90"/>
                </a:lnTo>
                <a:lnTo>
                  <a:pt x="66" y="90"/>
                </a:lnTo>
                <a:lnTo>
                  <a:pt x="68" y="89"/>
                </a:lnTo>
                <a:lnTo>
                  <a:pt x="70" y="89"/>
                </a:lnTo>
                <a:lnTo>
                  <a:pt x="72" y="88"/>
                </a:lnTo>
                <a:lnTo>
                  <a:pt x="74" y="88"/>
                </a:lnTo>
                <a:lnTo>
                  <a:pt x="76" y="87"/>
                </a:lnTo>
                <a:lnTo>
                  <a:pt x="78" y="87"/>
                </a:lnTo>
                <a:lnTo>
                  <a:pt x="80" y="87"/>
                </a:lnTo>
                <a:lnTo>
                  <a:pt x="82" y="86"/>
                </a:lnTo>
                <a:lnTo>
                  <a:pt x="84" y="86"/>
                </a:lnTo>
                <a:lnTo>
                  <a:pt x="86" y="85"/>
                </a:lnTo>
                <a:lnTo>
                  <a:pt x="88" y="85"/>
                </a:lnTo>
                <a:lnTo>
                  <a:pt x="90" y="84"/>
                </a:lnTo>
                <a:lnTo>
                  <a:pt x="92" y="84"/>
                </a:lnTo>
                <a:lnTo>
                  <a:pt x="94" y="83"/>
                </a:lnTo>
                <a:lnTo>
                  <a:pt x="96" y="83"/>
                </a:lnTo>
                <a:lnTo>
                  <a:pt x="98" y="82"/>
                </a:lnTo>
                <a:lnTo>
                  <a:pt x="100" y="82"/>
                </a:lnTo>
                <a:lnTo>
                  <a:pt x="102" y="82"/>
                </a:lnTo>
                <a:lnTo>
                  <a:pt x="104" y="81"/>
                </a:lnTo>
                <a:lnTo>
                  <a:pt x="106" y="81"/>
                </a:lnTo>
                <a:lnTo>
                  <a:pt x="108" y="80"/>
                </a:lnTo>
                <a:lnTo>
                  <a:pt x="110" y="80"/>
                </a:lnTo>
                <a:lnTo>
                  <a:pt x="112" y="80"/>
                </a:lnTo>
                <a:lnTo>
                  <a:pt x="114" y="79"/>
                </a:lnTo>
                <a:lnTo>
                  <a:pt x="116" y="79"/>
                </a:lnTo>
                <a:lnTo>
                  <a:pt x="118" y="78"/>
                </a:lnTo>
                <a:lnTo>
                  <a:pt x="120" y="78"/>
                </a:lnTo>
                <a:lnTo>
                  <a:pt x="122" y="78"/>
                </a:lnTo>
                <a:lnTo>
                  <a:pt x="124" y="77"/>
                </a:lnTo>
                <a:lnTo>
                  <a:pt x="126" y="77"/>
                </a:lnTo>
                <a:lnTo>
                  <a:pt x="128" y="77"/>
                </a:lnTo>
                <a:lnTo>
                  <a:pt x="130" y="76"/>
                </a:lnTo>
                <a:lnTo>
                  <a:pt x="132" y="76"/>
                </a:lnTo>
                <a:lnTo>
                  <a:pt x="134" y="75"/>
                </a:lnTo>
                <a:lnTo>
                  <a:pt x="136" y="75"/>
                </a:lnTo>
                <a:lnTo>
                  <a:pt x="138" y="75"/>
                </a:lnTo>
                <a:lnTo>
                  <a:pt x="140" y="74"/>
                </a:lnTo>
                <a:lnTo>
                  <a:pt x="142" y="74"/>
                </a:lnTo>
                <a:lnTo>
                  <a:pt x="144" y="74"/>
                </a:lnTo>
                <a:lnTo>
                  <a:pt x="146" y="73"/>
                </a:lnTo>
                <a:lnTo>
                  <a:pt x="148" y="73"/>
                </a:lnTo>
                <a:lnTo>
                  <a:pt x="150" y="73"/>
                </a:lnTo>
                <a:lnTo>
                  <a:pt x="152" y="72"/>
                </a:lnTo>
                <a:lnTo>
                  <a:pt x="154" y="72"/>
                </a:lnTo>
                <a:lnTo>
                  <a:pt x="156" y="71"/>
                </a:lnTo>
                <a:lnTo>
                  <a:pt x="158" y="71"/>
                </a:lnTo>
                <a:lnTo>
                  <a:pt x="160" y="71"/>
                </a:lnTo>
                <a:lnTo>
                  <a:pt x="162" y="70"/>
                </a:lnTo>
                <a:lnTo>
                  <a:pt x="164" y="70"/>
                </a:lnTo>
                <a:lnTo>
                  <a:pt x="166" y="70"/>
                </a:lnTo>
                <a:lnTo>
                  <a:pt x="168" y="69"/>
                </a:lnTo>
                <a:lnTo>
                  <a:pt x="170" y="69"/>
                </a:lnTo>
                <a:lnTo>
                  <a:pt x="172" y="69"/>
                </a:lnTo>
                <a:lnTo>
                  <a:pt x="174" y="69"/>
                </a:lnTo>
                <a:lnTo>
                  <a:pt x="176" y="68"/>
                </a:lnTo>
                <a:lnTo>
                  <a:pt x="178" y="68"/>
                </a:lnTo>
                <a:lnTo>
                  <a:pt x="180" y="68"/>
                </a:lnTo>
                <a:lnTo>
                  <a:pt x="182" y="67"/>
                </a:lnTo>
                <a:lnTo>
                  <a:pt x="184" y="67"/>
                </a:lnTo>
                <a:lnTo>
                  <a:pt x="186" y="67"/>
                </a:lnTo>
                <a:lnTo>
                  <a:pt x="188" y="66"/>
                </a:lnTo>
                <a:lnTo>
                  <a:pt x="190" y="66"/>
                </a:lnTo>
                <a:lnTo>
                  <a:pt x="192" y="66"/>
                </a:lnTo>
                <a:lnTo>
                  <a:pt x="194" y="65"/>
                </a:lnTo>
                <a:lnTo>
                  <a:pt x="196" y="65"/>
                </a:lnTo>
                <a:lnTo>
                  <a:pt x="198" y="65"/>
                </a:lnTo>
                <a:lnTo>
                  <a:pt x="200" y="64"/>
                </a:lnTo>
                <a:lnTo>
                  <a:pt x="202" y="64"/>
                </a:lnTo>
                <a:lnTo>
                  <a:pt x="204" y="64"/>
                </a:lnTo>
                <a:lnTo>
                  <a:pt x="206" y="64"/>
                </a:lnTo>
                <a:lnTo>
                  <a:pt x="208" y="63"/>
                </a:lnTo>
                <a:lnTo>
                  <a:pt x="210" y="63"/>
                </a:lnTo>
                <a:lnTo>
                  <a:pt x="212" y="63"/>
                </a:lnTo>
                <a:lnTo>
                  <a:pt x="214" y="62"/>
                </a:lnTo>
                <a:lnTo>
                  <a:pt x="216" y="62"/>
                </a:lnTo>
                <a:lnTo>
                  <a:pt x="218" y="62"/>
                </a:lnTo>
                <a:lnTo>
                  <a:pt x="220" y="61"/>
                </a:lnTo>
                <a:lnTo>
                  <a:pt x="222" y="61"/>
                </a:lnTo>
                <a:lnTo>
                  <a:pt x="224" y="61"/>
                </a:lnTo>
                <a:lnTo>
                  <a:pt x="226" y="61"/>
                </a:lnTo>
                <a:lnTo>
                  <a:pt x="228" y="60"/>
                </a:lnTo>
                <a:lnTo>
                  <a:pt x="230" y="60"/>
                </a:lnTo>
                <a:lnTo>
                  <a:pt x="232" y="60"/>
                </a:lnTo>
                <a:lnTo>
                  <a:pt x="234" y="59"/>
                </a:lnTo>
                <a:lnTo>
                  <a:pt x="236" y="59"/>
                </a:lnTo>
                <a:lnTo>
                  <a:pt x="238" y="59"/>
                </a:lnTo>
                <a:lnTo>
                  <a:pt x="240" y="59"/>
                </a:lnTo>
                <a:lnTo>
                  <a:pt x="242" y="58"/>
                </a:lnTo>
                <a:lnTo>
                  <a:pt x="244" y="58"/>
                </a:lnTo>
                <a:lnTo>
                  <a:pt x="246" y="58"/>
                </a:lnTo>
                <a:lnTo>
                  <a:pt x="248" y="58"/>
                </a:lnTo>
                <a:lnTo>
                  <a:pt x="250" y="57"/>
                </a:lnTo>
                <a:lnTo>
                  <a:pt x="252" y="57"/>
                </a:lnTo>
                <a:lnTo>
                  <a:pt x="254" y="57"/>
                </a:lnTo>
                <a:lnTo>
                  <a:pt x="256" y="56"/>
                </a:lnTo>
                <a:lnTo>
                  <a:pt x="258" y="56"/>
                </a:lnTo>
                <a:lnTo>
                  <a:pt x="260" y="56"/>
                </a:lnTo>
                <a:lnTo>
                  <a:pt x="262" y="56"/>
                </a:lnTo>
                <a:lnTo>
                  <a:pt x="264" y="55"/>
                </a:lnTo>
                <a:lnTo>
                  <a:pt x="266" y="55"/>
                </a:lnTo>
                <a:lnTo>
                  <a:pt x="268" y="55"/>
                </a:lnTo>
                <a:lnTo>
                  <a:pt x="270" y="55"/>
                </a:lnTo>
                <a:lnTo>
                  <a:pt x="272" y="54"/>
                </a:lnTo>
                <a:lnTo>
                  <a:pt x="274" y="54"/>
                </a:lnTo>
                <a:lnTo>
                  <a:pt x="276" y="54"/>
                </a:lnTo>
                <a:lnTo>
                  <a:pt x="278" y="54"/>
                </a:lnTo>
                <a:lnTo>
                  <a:pt x="280" y="53"/>
                </a:lnTo>
                <a:lnTo>
                  <a:pt x="282" y="53"/>
                </a:lnTo>
                <a:lnTo>
                  <a:pt x="284" y="53"/>
                </a:lnTo>
                <a:lnTo>
                  <a:pt x="286" y="53"/>
                </a:lnTo>
                <a:lnTo>
                  <a:pt x="288" y="52"/>
                </a:lnTo>
                <a:lnTo>
                  <a:pt x="290" y="52"/>
                </a:lnTo>
                <a:lnTo>
                  <a:pt x="292" y="52"/>
                </a:lnTo>
                <a:lnTo>
                  <a:pt x="294" y="52"/>
                </a:lnTo>
                <a:lnTo>
                  <a:pt x="296" y="51"/>
                </a:lnTo>
                <a:lnTo>
                  <a:pt x="298" y="51"/>
                </a:lnTo>
                <a:lnTo>
                  <a:pt x="300" y="51"/>
                </a:lnTo>
                <a:lnTo>
                  <a:pt x="302" y="51"/>
                </a:lnTo>
                <a:lnTo>
                  <a:pt x="304" y="50"/>
                </a:lnTo>
                <a:lnTo>
                  <a:pt x="306" y="50"/>
                </a:lnTo>
                <a:lnTo>
                  <a:pt x="308" y="50"/>
                </a:lnTo>
                <a:lnTo>
                  <a:pt x="310" y="50"/>
                </a:lnTo>
                <a:lnTo>
                  <a:pt x="312" y="49"/>
                </a:lnTo>
                <a:lnTo>
                  <a:pt x="314" y="49"/>
                </a:lnTo>
                <a:lnTo>
                  <a:pt x="316" y="49"/>
                </a:lnTo>
                <a:lnTo>
                  <a:pt x="318" y="49"/>
                </a:lnTo>
                <a:lnTo>
                  <a:pt x="320" y="48"/>
                </a:lnTo>
                <a:lnTo>
                  <a:pt x="322" y="48"/>
                </a:lnTo>
                <a:lnTo>
                  <a:pt x="324" y="48"/>
                </a:lnTo>
                <a:lnTo>
                  <a:pt x="326" y="48"/>
                </a:lnTo>
                <a:lnTo>
                  <a:pt x="328" y="47"/>
                </a:lnTo>
                <a:lnTo>
                  <a:pt x="330" y="47"/>
                </a:lnTo>
                <a:lnTo>
                  <a:pt x="332" y="47"/>
                </a:lnTo>
                <a:lnTo>
                  <a:pt x="334" y="47"/>
                </a:lnTo>
                <a:lnTo>
                  <a:pt x="336" y="46"/>
                </a:lnTo>
                <a:lnTo>
                  <a:pt x="338" y="46"/>
                </a:lnTo>
                <a:lnTo>
                  <a:pt x="340" y="46"/>
                </a:lnTo>
                <a:lnTo>
                  <a:pt x="342" y="46"/>
                </a:lnTo>
                <a:lnTo>
                  <a:pt x="344" y="45"/>
                </a:lnTo>
                <a:lnTo>
                  <a:pt x="346" y="45"/>
                </a:lnTo>
                <a:lnTo>
                  <a:pt x="348" y="45"/>
                </a:lnTo>
                <a:lnTo>
                  <a:pt x="350" y="45"/>
                </a:lnTo>
                <a:lnTo>
                  <a:pt x="352" y="45"/>
                </a:lnTo>
                <a:lnTo>
                  <a:pt x="354" y="44"/>
                </a:lnTo>
                <a:lnTo>
                  <a:pt x="356" y="44"/>
                </a:lnTo>
                <a:lnTo>
                  <a:pt x="358" y="44"/>
                </a:lnTo>
                <a:lnTo>
                  <a:pt x="360" y="44"/>
                </a:lnTo>
                <a:lnTo>
                  <a:pt x="362" y="43"/>
                </a:lnTo>
                <a:lnTo>
                  <a:pt x="364" y="43"/>
                </a:lnTo>
                <a:lnTo>
                  <a:pt x="366" y="43"/>
                </a:lnTo>
                <a:lnTo>
                  <a:pt x="368" y="43"/>
                </a:lnTo>
                <a:lnTo>
                  <a:pt x="370" y="43"/>
                </a:lnTo>
                <a:lnTo>
                  <a:pt x="372" y="42"/>
                </a:lnTo>
                <a:lnTo>
                  <a:pt x="374" y="42"/>
                </a:lnTo>
                <a:lnTo>
                  <a:pt x="376" y="42"/>
                </a:lnTo>
                <a:lnTo>
                  <a:pt x="378" y="42"/>
                </a:lnTo>
                <a:lnTo>
                  <a:pt x="380" y="41"/>
                </a:lnTo>
                <a:lnTo>
                  <a:pt x="382" y="41"/>
                </a:lnTo>
                <a:lnTo>
                  <a:pt x="384" y="41"/>
                </a:lnTo>
                <a:lnTo>
                  <a:pt x="386" y="41"/>
                </a:lnTo>
                <a:lnTo>
                  <a:pt x="388" y="41"/>
                </a:lnTo>
                <a:lnTo>
                  <a:pt x="390" y="40"/>
                </a:lnTo>
                <a:lnTo>
                  <a:pt x="392" y="40"/>
                </a:lnTo>
                <a:lnTo>
                  <a:pt x="394" y="40"/>
                </a:lnTo>
                <a:lnTo>
                  <a:pt x="396" y="40"/>
                </a:lnTo>
                <a:lnTo>
                  <a:pt x="398" y="39"/>
                </a:lnTo>
                <a:lnTo>
                  <a:pt x="400" y="39"/>
                </a:lnTo>
                <a:lnTo>
                  <a:pt x="402" y="39"/>
                </a:lnTo>
                <a:lnTo>
                  <a:pt x="404" y="39"/>
                </a:lnTo>
                <a:lnTo>
                  <a:pt x="406" y="39"/>
                </a:lnTo>
                <a:lnTo>
                  <a:pt x="408" y="38"/>
                </a:lnTo>
                <a:lnTo>
                  <a:pt x="410" y="38"/>
                </a:lnTo>
                <a:lnTo>
                  <a:pt x="412" y="38"/>
                </a:lnTo>
                <a:lnTo>
                  <a:pt x="414" y="38"/>
                </a:lnTo>
                <a:lnTo>
                  <a:pt x="416" y="38"/>
                </a:lnTo>
                <a:lnTo>
                  <a:pt x="418" y="37"/>
                </a:lnTo>
                <a:lnTo>
                  <a:pt x="420" y="37"/>
                </a:lnTo>
                <a:lnTo>
                  <a:pt x="422" y="37"/>
                </a:lnTo>
                <a:lnTo>
                  <a:pt x="424" y="37"/>
                </a:lnTo>
                <a:lnTo>
                  <a:pt x="426" y="36"/>
                </a:lnTo>
                <a:lnTo>
                  <a:pt x="428" y="36"/>
                </a:lnTo>
                <a:lnTo>
                  <a:pt x="430" y="36"/>
                </a:lnTo>
                <a:lnTo>
                  <a:pt x="432" y="36"/>
                </a:lnTo>
                <a:lnTo>
                  <a:pt x="434" y="36"/>
                </a:lnTo>
                <a:lnTo>
                  <a:pt x="436" y="35"/>
                </a:lnTo>
                <a:lnTo>
                  <a:pt x="438" y="35"/>
                </a:lnTo>
                <a:lnTo>
                  <a:pt x="440" y="35"/>
                </a:lnTo>
                <a:lnTo>
                  <a:pt x="442" y="35"/>
                </a:lnTo>
                <a:lnTo>
                  <a:pt x="444" y="35"/>
                </a:lnTo>
                <a:lnTo>
                  <a:pt x="446" y="34"/>
                </a:lnTo>
                <a:lnTo>
                  <a:pt x="448" y="34"/>
                </a:lnTo>
                <a:lnTo>
                  <a:pt x="450" y="34"/>
                </a:lnTo>
                <a:lnTo>
                  <a:pt x="452" y="34"/>
                </a:lnTo>
                <a:lnTo>
                  <a:pt x="454" y="34"/>
                </a:lnTo>
                <a:lnTo>
                  <a:pt x="456" y="33"/>
                </a:lnTo>
                <a:lnTo>
                  <a:pt x="458" y="33"/>
                </a:lnTo>
                <a:lnTo>
                  <a:pt x="460" y="33"/>
                </a:lnTo>
                <a:lnTo>
                  <a:pt x="462" y="33"/>
                </a:lnTo>
                <a:lnTo>
                  <a:pt x="464" y="33"/>
                </a:lnTo>
                <a:lnTo>
                  <a:pt x="466" y="32"/>
                </a:lnTo>
                <a:lnTo>
                  <a:pt x="468" y="32"/>
                </a:lnTo>
                <a:lnTo>
                  <a:pt x="470" y="32"/>
                </a:lnTo>
                <a:lnTo>
                  <a:pt x="472" y="32"/>
                </a:lnTo>
                <a:lnTo>
                  <a:pt x="474" y="32"/>
                </a:lnTo>
                <a:lnTo>
                  <a:pt x="476" y="31"/>
                </a:lnTo>
                <a:lnTo>
                  <a:pt x="478" y="31"/>
                </a:lnTo>
                <a:lnTo>
                  <a:pt x="480" y="31"/>
                </a:lnTo>
                <a:lnTo>
                  <a:pt x="482" y="31"/>
                </a:lnTo>
                <a:lnTo>
                  <a:pt x="484" y="31"/>
                </a:lnTo>
                <a:lnTo>
                  <a:pt x="486" y="30"/>
                </a:lnTo>
                <a:lnTo>
                  <a:pt x="488" y="30"/>
                </a:lnTo>
                <a:lnTo>
                  <a:pt x="490" y="30"/>
                </a:lnTo>
                <a:lnTo>
                  <a:pt x="492" y="30"/>
                </a:lnTo>
                <a:lnTo>
                  <a:pt x="494" y="30"/>
                </a:lnTo>
                <a:lnTo>
                  <a:pt x="496" y="29"/>
                </a:lnTo>
                <a:lnTo>
                  <a:pt x="498" y="29"/>
                </a:lnTo>
                <a:lnTo>
                  <a:pt x="500" y="29"/>
                </a:lnTo>
                <a:lnTo>
                  <a:pt x="502" y="29"/>
                </a:lnTo>
                <a:lnTo>
                  <a:pt x="504" y="29"/>
                </a:lnTo>
                <a:lnTo>
                  <a:pt x="506" y="28"/>
                </a:lnTo>
                <a:lnTo>
                  <a:pt x="508" y="28"/>
                </a:lnTo>
                <a:lnTo>
                  <a:pt x="510" y="28"/>
                </a:lnTo>
                <a:lnTo>
                  <a:pt x="512" y="28"/>
                </a:lnTo>
                <a:lnTo>
                  <a:pt x="514" y="28"/>
                </a:lnTo>
                <a:lnTo>
                  <a:pt x="516" y="28"/>
                </a:lnTo>
                <a:lnTo>
                  <a:pt x="518" y="27"/>
                </a:lnTo>
                <a:lnTo>
                  <a:pt x="520" y="27"/>
                </a:lnTo>
                <a:lnTo>
                  <a:pt x="522" y="27"/>
                </a:lnTo>
                <a:lnTo>
                  <a:pt x="524" y="27"/>
                </a:lnTo>
                <a:lnTo>
                  <a:pt x="526" y="27"/>
                </a:lnTo>
                <a:lnTo>
                  <a:pt x="528" y="26"/>
                </a:lnTo>
                <a:lnTo>
                  <a:pt x="530" y="26"/>
                </a:lnTo>
                <a:lnTo>
                  <a:pt x="532" y="26"/>
                </a:lnTo>
                <a:lnTo>
                  <a:pt x="534" y="26"/>
                </a:lnTo>
                <a:lnTo>
                  <a:pt x="536" y="26"/>
                </a:lnTo>
                <a:lnTo>
                  <a:pt x="538" y="25"/>
                </a:lnTo>
                <a:lnTo>
                  <a:pt x="540" y="25"/>
                </a:lnTo>
                <a:lnTo>
                  <a:pt x="542" y="25"/>
                </a:lnTo>
                <a:lnTo>
                  <a:pt x="544" y="25"/>
                </a:lnTo>
                <a:lnTo>
                  <a:pt x="546" y="25"/>
                </a:lnTo>
                <a:lnTo>
                  <a:pt x="548" y="25"/>
                </a:lnTo>
                <a:lnTo>
                  <a:pt x="550" y="24"/>
                </a:lnTo>
                <a:lnTo>
                  <a:pt x="552" y="24"/>
                </a:lnTo>
                <a:lnTo>
                  <a:pt x="554" y="24"/>
                </a:lnTo>
                <a:lnTo>
                  <a:pt x="556" y="24"/>
                </a:lnTo>
                <a:lnTo>
                  <a:pt x="558" y="24"/>
                </a:lnTo>
                <a:lnTo>
                  <a:pt x="560" y="23"/>
                </a:lnTo>
                <a:lnTo>
                  <a:pt x="562" y="23"/>
                </a:lnTo>
                <a:lnTo>
                  <a:pt x="564" y="23"/>
                </a:lnTo>
                <a:lnTo>
                  <a:pt x="566" y="23"/>
                </a:lnTo>
                <a:lnTo>
                  <a:pt x="568" y="23"/>
                </a:lnTo>
                <a:lnTo>
                  <a:pt x="570" y="22"/>
                </a:lnTo>
                <a:lnTo>
                  <a:pt x="572" y="22"/>
                </a:lnTo>
                <a:lnTo>
                  <a:pt x="574" y="22"/>
                </a:lnTo>
                <a:lnTo>
                  <a:pt x="576" y="22"/>
                </a:lnTo>
                <a:lnTo>
                  <a:pt x="578" y="22"/>
                </a:lnTo>
                <a:lnTo>
                  <a:pt x="580" y="22"/>
                </a:lnTo>
                <a:lnTo>
                  <a:pt x="582" y="21"/>
                </a:lnTo>
                <a:lnTo>
                  <a:pt x="584" y="21"/>
                </a:lnTo>
                <a:lnTo>
                  <a:pt x="586" y="21"/>
                </a:lnTo>
                <a:lnTo>
                  <a:pt x="588" y="21"/>
                </a:lnTo>
                <a:lnTo>
                  <a:pt x="590" y="21"/>
                </a:lnTo>
                <a:lnTo>
                  <a:pt x="592" y="21"/>
                </a:lnTo>
                <a:lnTo>
                  <a:pt x="594" y="20"/>
                </a:lnTo>
                <a:lnTo>
                  <a:pt x="596" y="20"/>
                </a:lnTo>
                <a:lnTo>
                  <a:pt x="598" y="20"/>
                </a:lnTo>
                <a:lnTo>
                  <a:pt x="600" y="20"/>
                </a:lnTo>
                <a:lnTo>
                  <a:pt x="602" y="20"/>
                </a:lnTo>
                <a:lnTo>
                  <a:pt x="604" y="19"/>
                </a:lnTo>
                <a:lnTo>
                  <a:pt x="606" y="19"/>
                </a:lnTo>
                <a:lnTo>
                  <a:pt x="608" y="19"/>
                </a:lnTo>
                <a:lnTo>
                  <a:pt x="610" y="19"/>
                </a:lnTo>
                <a:lnTo>
                  <a:pt x="612" y="19"/>
                </a:lnTo>
                <a:lnTo>
                  <a:pt x="614" y="19"/>
                </a:lnTo>
                <a:lnTo>
                  <a:pt x="616" y="18"/>
                </a:lnTo>
                <a:lnTo>
                  <a:pt x="618" y="18"/>
                </a:lnTo>
                <a:lnTo>
                  <a:pt x="620" y="18"/>
                </a:lnTo>
                <a:lnTo>
                  <a:pt x="622" y="18"/>
                </a:lnTo>
                <a:lnTo>
                  <a:pt x="624" y="18"/>
                </a:lnTo>
                <a:lnTo>
                  <a:pt x="626" y="18"/>
                </a:lnTo>
                <a:lnTo>
                  <a:pt x="628" y="17"/>
                </a:lnTo>
                <a:lnTo>
                  <a:pt x="630" y="17"/>
                </a:lnTo>
                <a:lnTo>
                  <a:pt x="632" y="17"/>
                </a:lnTo>
                <a:lnTo>
                  <a:pt x="634" y="17"/>
                </a:lnTo>
                <a:lnTo>
                  <a:pt x="636" y="17"/>
                </a:lnTo>
                <a:lnTo>
                  <a:pt x="638" y="17"/>
                </a:lnTo>
                <a:lnTo>
                  <a:pt x="640" y="16"/>
                </a:lnTo>
                <a:lnTo>
                  <a:pt x="642" y="16"/>
                </a:lnTo>
                <a:lnTo>
                  <a:pt x="644" y="16"/>
                </a:lnTo>
                <a:lnTo>
                  <a:pt x="646" y="16"/>
                </a:lnTo>
                <a:lnTo>
                  <a:pt x="648" y="16"/>
                </a:lnTo>
                <a:lnTo>
                  <a:pt x="650" y="15"/>
                </a:lnTo>
                <a:lnTo>
                  <a:pt x="652" y="15"/>
                </a:lnTo>
                <a:lnTo>
                  <a:pt x="654" y="15"/>
                </a:lnTo>
                <a:lnTo>
                  <a:pt x="656" y="15"/>
                </a:lnTo>
                <a:lnTo>
                  <a:pt x="658" y="15"/>
                </a:lnTo>
                <a:lnTo>
                  <a:pt x="660" y="15"/>
                </a:lnTo>
                <a:lnTo>
                  <a:pt x="662" y="14"/>
                </a:lnTo>
                <a:lnTo>
                  <a:pt x="664" y="14"/>
                </a:lnTo>
                <a:lnTo>
                  <a:pt x="666" y="14"/>
                </a:lnTo>
                <a:lnTo>
                  <a:pt x="668" y="14"/>
                </a:lnTo>
                <a:lnTo>
                  <a:pt x="670" y="14"/>
                </a:lnTo>
                <a:lnTo>
                  <a:pt x="672" y="14"/>
                </a:lnTo>
                <a:lnTo>
                  <a:pt x="674" y="13"/>
                </a:lnTo>
                <a:lnTo>
                  <a:pt x="676" y="13"/>
                </a:lnTo>
                <a:lnTo>
                  <a:pt x="678" y="13"/>
                </a:lnTo>
                <a:lnTo>
                  <a:pt x="680" y="13"/>
                </a:lnTo>
                <a:lnTo>
                  <a:pt x="682" y="13"/>
                </a:lnTo>
                <a:lnTo>
                  <a:pt x="684" y="13"/>
                </a:lnTo>
                <a:lnTo>
                  <a:pt x="686" y="12"/>
                </a:lnTo>
                <a:lnTo>
                  <a:pt x="688" y="12"/>
                </a:lnTo>
                <a:lnTo>
                  <a:pt x="690" y="12"/>
                </a:lnTo>
                <a:lnTo>
                  <a:pt x="692" y="12"/>
                </a:lnTo>
                <a:lnTo>
                  <a:pt x="694" y="12"/>
                </a:lnTo>
                <a:lnTo>
                  <a:pt x="696" y="12"/>
                </a:lnTo>
                <a:lnTo>
                  <a:pt x="698" y="11"/>
                </a:lnTo>
                <a:lnTo>
                  <a:pt x="700" y="11"/>
                </a:lnTo>
                <a:lnTo>
                  <a:pt x="702" y="11"/>
                </a:lnTo>
                <a:lnTo>
                  <a:pt x="704" y="11"/>
                </a:lnTo>
                <a:lnTo>
                  <a:pt x="706" y="11"/>
                </a:lnTo>
                <a:lnTo>
                  <a:pt x="708" y="11"/>
                </a:lnTo>
                <a:lnTo>
                  <a:pt x="710" y="10"/>
                </a:lnTo>
                <a:lnTo>
                  <a:pt x="712" y="10"/>
                </a:lnTo>
                <a:lnTo>
                  <a:pt x="714" y="10"/>
                </a:lnTo>
                <a:lnTo>
                  <a:pt x="716" y="10"/>
                </a:lnTo>
                <a:lnTo>
                  <a:pt x="718" y="10"/>
                </a:lnTo>
                <a:lnTo>
                  <a:pt x="720" y="10"/>
                </a:lnTo>
                <a:lnTo>
                  <a:pt x="722" y="10"/>
                </a:lnTo>
                <a:lnTo>
                  <a:pt x="724" y="9"/>
                </a:lnTo>
                <a:lnTo>
                  <a:pt x="726" y="9"/>
                </a:lnTo>
                <a:lnTo>
                  <a:pt x="728" y="9"/>
                </a:lnTo>
                <a:lnTo>
                  <a:pt x="730" y="9"/>
                </a:lnTo>
                <a:lnTo>
                  <a:pt x="732" y="9"/>
                </a:lnTo>
                <a:lnTo>
                  <a:pt x="734" y="9"/>
                </a:lnTo>
                <a:lnTo>
                  <a:pt x="736" y="8"/>
                </a:lnTo>
                <a:lnTo>
                  <a:pt x="738" y="8"/>
                </a:lnTo>
                <a:lnTo>
                  <a:pt x="740" y="8"/>
                </a:lnTo>
                <a:lnTo>
                  <a:pt x="742" y="8"/>
                </a:lnTo>
                <a:lnTo>
                  <a:pt x="744" y="8"/>
                </a:lnTo>
                <a:lnTo>
                  <a:pt x="746" y="8"/>
                </a:lnTo>
                <a:lnTo>
                  <a:pt x="748" y="7"/>
                </a:lnTo>
                <a:lnTo>
                  <a:pt x="750" y="7"/>
                </a:lnTo>
                <a:lnTo>
                  <a:pt x="752" y="7"/>
                </a:lnTo>
                <a:lnTo>
                  <a:pt x="754" y="7"/>
                </a:lnTo>
                <a:lnTo>
                  <a:pt x="756" y="7"/>
                </a:lnTo>
                <a:lnTo>
                  <a:pt x="758" y="7"/>
                </a:lnTo>
                <a:lnTo>
                  <a:pt x="760" y="7"/>
                </a:lnTo>
                <a:lnTo>
                  <a:pt x="762" y="6"/>
                </a:lnTo>
                <a:lnTo>
                  <a:pt x="764" y="6"/>
                </a:lnTo>
                <a:lnTo>
                  <a:pt x="766" y="6"/>
                </a:lnTo>
                <a:lnTo>
                  <a:pt x="768" y="6"/>
                </a:lnTo>
                <a:lnTo>
                  <a:pt x="770" y="6"/>
                </a:lnTo>
                <a:lnTo>
                  <a:pt x="772" y="6"/>
                </a:lnTo>
                <a:lnTo>
                  <a:pt x="774" y="5"/>
                </a:lnTo>
                <a:lnTo>
                  <a:pt x="776" y="5"/>
                </a:lnTo>
                <a:lnTo>
                  <a:pt x="778" y="5"/>
                </a:lnTo>
                <a:lnTo>
                  <a:pt x="780" y="5"/>
                </a:lnTo>
                <a:lnTo>
                  <a:pt x="782" y="5"/>
                </a:lnTo>
                <a:lnTo>
                  <a:pt x="784" y="5"/>
                </a:lnTo>
                <a:lnTo>
                  <a:pt x="786" y="4"/>
                </a:lnTo>
                <a:lnTo>
                  <a:pt x="788" y="4"/>
                </a:lnTo>
                <a:lnTo>
                  <a:pt x="790" y="4"/>
                </a:lnTo>
                <a:lnTo>
                  <a:pt x="792" y="4"/>
                </a:lnTo>
                <a:lnTo>
                  <a:pt x="794" y="4"/>
                </a:lnTo>
                <a:lnTo>
                  <a:pt x="796" y="4"/>
                </a:lnTo>
                <a:lnTo>
                  <a:pt x="798" y="4"/>
                </a:lnTo>
                <a:lnTo>
                  <a:pt x="800" y="3"/>
                </a:lnTo>
                <a:lnTo>
                  <a:pt x="802" y="3"/>
                </a:lnTo>
                <a:lnTo>
                  <a:pt x="804" y="3"/>
                </a:lnTo>
                <a:lnTo>
                  <a:pt x="806" y="3"/>
                </a:lnTo>
                <a:lnTo>
                  <a:pt x="808" y="3"/>
                </a:lnTo>
                <a:lnTo>
                  <a:pt x="810" y="3"/>
                </a:lnTo>
                <a:lnTo>
                  <a:pt x="812" y="2"/>
                </a:lnTo>
                <a:lnTo>
                  <a:pt x="814" y="2"/>
                </a:lnTo>
                <a:lnTo>
                  <a:pt x="816" y="2"/>
                </a:lnTo>
                <a:lnTo>
                  <a:pt x="818" y="2"/>
                </a:lnTo>
                <a:lnTo>
                  <a:pt x="820" y="2"/>
                </a:lnTo>
                <a:lnTo>
                  <a:pt x="822" y="2"/>
                </a:lnTo>
                <a:lnTo>
                  <a:pt x="824" y="2"/>
                </a:lnTo>
                <a:lnTo>
                  <a:pt x="826" y="1"/>
                </a:lnTo>
                <a:lnTo>
                  <a:pt x="828" y="1"/>
                </a:lnTo>
                <a:lnTo>
                  <a:pt x="830" y="1"/>
                </a:lnTo>
                <a:lnTo>
                  <a:pt x="832" y="1"/>
                </a:lnTo>
                <a:lnTo>
                  <a:pt x="834" y="1"/>
                </a:lnTo>
                <a:lnTo>
                  <a:pt x="836" y="1"/>
                </a:lnTo>
                <a:lnTo>
                  <a:pt x="838" y="1"/>
                </a:lnTo>
                <a:lnTo>
                  <a:pt x="840" y="0"/>
                </a:lnTo>
                <a:lnTo>
                  <a:pt x="842" y="0"/>
                </a:lnTo>
                <a:lnTo>
                  <a:pt x="844" y="0"/>
                </a:lnTo>
                <a:lnTo>
                  <a:pt x="845" y="0"/>
                </a:lnTo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438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75D9F9-3B74-4679-92FA-351E50D4757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257389"/>
                <a:ext cx="10000827" cy="80602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Given the function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CA" dirty="0"/>
                  <a:t>match each transformation on the left with the correct equation on the right: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75D9F9-3B74-4679-92FA-351E50D475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257389"/>
                <a:ext cx="10000827" cy="806025"/>
              </a:xfrm>
              <a:blipFill>
                <a:blip r:embed="rId3"/>
                <a:stretch>
                  <a:fillRect l="-914" t="-6061" b="-1969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7D31A8A-D92A-415D-AAEC-0D8D99E62DD0}"/>
              </a:ext>
            </a:extLst>
          </p:cNvPr>
          <p:cNvSpPr txBox="1">
            <a:spLocks/>
          </p:cNvSpPr>
          <p:nvPr/>
        </p:nvSpPr>
        <p:spPr bwMode="auto">
          <a:xfrm>
            <a:off x="681645" y="1172877"/>
            <a:ext cx="4940224" cy="553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Horizontal expansion by a factor of 3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ii) Vertical compression by a factor of ½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iii) Hor. and Vert. compression by 1/3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iv) Hor. </a:t>
            </a:r>
            <a:r>
              <a:rPr lang="en-CA" dirty="0" err="1"/>
              <a:t>Compr</a:t>
            </a:r>
            <a:r>
              <a:rPr lang="en-CA" dirty="0"/>
              <a:t> by 1/3 and vert. </a:t>
            </a:r>
            <a:r>
              <a:rPr lang="en-CA" dirty="0" err="1"/>
              <a:t>expan</a:t>
            </a:r>
            <a:r>
              <a:rPr lang="en-CA" dirty="0"/>
              <a:t>. by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5DA265-F4F6-4AA9-BB73-A4960B1C9B06}"/>
                  </a:ext>
                </a:extLst>
              </p:cNvPr>
              <p:cNvSpPr txBox="1"/>
              <p:nvPr/>
            </p:nvSpPr>
            <p:spPr>
              <a:xfrm>
                <a:off x="6272107" y="1334346"/>
                <a:ext cx="411141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a)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5DA265-F4F6-4AA9-BB73-A4960B1C9B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107" y="1334346"/>
                <a:ext cx="4111413" cy="369332"/>
              </a:xfrm>
              <a:prstGeom prst="rect">
                <a:avLst/>
              </a:prstGeom>
              <a:blipFill>
                <a:blip r:embed="rId4"/>
                <a:stretch>
                  <a:fillRect l="-133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2AB911F-6DAA-4104-BE40-969CA80F9282}"/>
                  </a:ext>
                </a:extLst>
              </p:cNvPr>
              <p:cNvSpPr txBox="1"/>
              <p:nvPr/>
            </p:nvSpPr>
            <p:spPr>
              <a:xfrm>
                <a:off x="6272106" y="1974612"/>
                <a:ext cx="4111413" cy="4614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b)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2AB911F-6DAA-4104-BE40-969CA80F92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106" y="1974612"/>
                <a:ext cx="4111413" cy="461473"/>
              </a:xfrm>
              <a:prstGeom prst="rect">
                <a:avLst/>
              </a:prstGeom>
              <a:blipFill>
                <a:blip r:embed="rId5"/>
                <a:stretch>
                  <a:fillRect l="-1335" t="-1316" b="-6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C5E0ADC-F1A4-4324-9E7D-52B946992874}"/>
                  </a:ext>
                </a:extLst>
              </p:cNvPr>
              <p:cNvSpPr txBox="1"/>
              <p:nvPr/>
            </p:nvSpPr>
            <p:spPr>
              <a:xfrm>
                <a:off x="6272105" y="2614876"/>
                <a:ext cx="411141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c)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C5E0ADC-F1A4-4324-9E7D-52B9469928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105" y="2614876"/>
                <a:ext cx="4111413" cy="369332"/>
              </a:xfrm>
              <a:prstGeom prst="rect">
                <a:avLst/>
              </a:prstGeom>
              <a:blipFill>
                <a:blip r:embed="rId6"/>
                <a:stretch>
                  <a:fillRect l="-1335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74AAD6-5F8D-4644-93FA-629B13B7FC22}"/>
                  </a:ext>
                </a:extLst>
              </p:cNvPr>
              <p:cNvSpPr txBox="1"/>
              <p:nvPr/>
            </p:nvSpPr>
            <p:spPr>
              <a:xfrm>
                <a:off x="6272104" y="3255141"/>
                <a:ext cx="4111413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d)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74AAD6-5F8D-4644-93FA-629B13B7FC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104" y="3255141"/>
                <a:ext cx="4111413" cy="483466"/>
              </a:xfrm>
              <a:prstGeom prst="rect">
                <a:avLst/>
              </a:prstGeom>
              <a:blipFill>
                <a:blip r:embed="rId7"/>
                <a:stretch>
                  <a:fillRect l="-1335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7B3CE84-B12E-436D-8A5A-DA2ACA9CAE4C}"/>
                  </a:ext>
                </a:extLst>
              </p:cNvPr>
              <p:cNvSpPr txBox="1"/>
              <p:nvPr/>
            </p:nvSpPr>
            <p:spPr>
              <a:xfrm>
                <a:off x="6326280" y="3941477"/>
                <a:ext cx="411141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e)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7B3CE84-B12E-436D-8A5A-DA2ACA9CAE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6280" y="3941477"/>
                <a:ext cx="4111413" cy="369332"/>
              </a:xfrm>
              <a:prstGeom prst="rect">
                <a:avLst/>
              </a:prstGeom>
              <a:blipFill>
                <a:blip r:embed="rId8"/>
                <a:stretch>
                  <a:fillRect l="-1335" t="-10000" b="-2666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FA7A55-406D-464A-A76E-21A9A44F5658}"/>
                  </a:ext>
                </a:extLst>
              </p:cNvPr>
              <p:cNvSpPr txBox="1"/>
              <p:nvPr/>
            </p:nvSpPr>
            <p:spPr>
              <a:xfrm>
                <a:off x="6272102" y="4535671"/>
                <a:ext cx="4111413" cy="48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f)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FA7A55-406D-464A-A76E-21A9A44F56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102" y="4535671"/>
                <a:ext cx="4111413" cy="484876"/>
              </a:xfrm>
              <a:prstGeom prst="rect">
                <a:avLst/>
              </a:prstGeom>
              <a:blipFill>
                <a:blip r:embed="rId9"/>
                <a:stretch>
                  <a:fillRect l="-1335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4F558C8-302D-4544-89EC-33647D2A44E4}"/>
                  </a:ext>
                </a:extLst>
              </p:cNvPr>
              <p:cNvSpPr txBox="1"/>
              <p:nvPr/>
            </p:nvSpPr>
            <p:spPr>
              <a:xfrm>
                <a:off x="6272101" y="5175936"/>
                <a:ext cx="4111413" cy="4848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g)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4F558C8-302D-4544-89EC-33647D2A44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101" y="5175936"/>
                <a:ext cx="4111413" cy="484876"/>
              </a:xfrm>
              <a:prstGeom prst="rect">
                <a:avLst/>
              </a:prstGeom>
              <a:blipFill>
                <a:blip r:embed="rId10"/>
                <a:stretch>
                  <a:fillRect l="-1335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514214B-0DA3-454E-B8FC-6C1460ED2D4E}"/>
                  </a:ext>
                </a:extLst>
              </p:cNvPr>
              <p:cNvSpPr txBox="1"/>
              <p:nvPr/>
            </p:nvSpPr>
            <p:spPr>
              <a:xfrm>
                <a:off x="6272100" y="5816201"/>
                <a:ext cx="411141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h)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(3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514214B-0DA3-454E-B8FC-6C1460ED2D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100" y="5816201"/>
                <a:ext cx="4111413" cy="369332"/>
              </a:xfrm>
              <a:prstGeom prst="rect">
                <a:avLst/>
              </a:prstGeom>
              <a:blipFill>
                <a:blip r:embed="rId11"/>
                <a:stretch>
                  <a:fillRect l="-1335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8791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B8509-5EC3-4103-984E-08CE1C2EE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" y="104807"/>
            <a:ext cx="9956800" cy="558482"/>
          </a:xfrm>
        </p:spPr>
        <p:txBody>
          <a:bodyPr>
            <a:normAutofit/>
          </a:bodyPr>
          <a:lstStyle/>
          <a:p>
            <a:r>
              <a:rPr lang="en-US" sz="2800" dirty="0"/>
              <a:t>Expansions &amp; Compressions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8B721-22B1-43F4-8E5D-8A48FA537A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9828" y="703929"/>
            <a:ext cx="11393212" cy="2042446"/>
          </a:xfrm>
        </p:spPr>
        <p:txBody>
          <a:bodyPr/>
          <a:lstStyle/>
          <a:p>
            <a:r>
              <a:rPr lang="en-US" dirty="0"/>
              <a:t>In this section, we will look at expanding or compressing a function vertically or horizontally</a:t>
            </a:r>
          </a:p>
          <a:p>
            <a:r>
              <a:rPr lang="en-US" dirty="0"/>
              <a:t>A horizontal expansion/compression will occur if the “x-variable” is multiplied by a constant “k”.  The value of this constant will determine whether if it is an expansion (wider) or compression (skinnier)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4661542-6EA4-4295-B8C2-2B6ABBED55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28193"/>
              </p:ext>
            </p:extLst>
          </p:nvPr>
        </p:nvGraphicFramePr>
        <p:xfrm>
          <a:off x="5208228" y="125127"/>
          <a:ext cx="6618012" cy="558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09600" imgH="253800" progId="Equation.DSMT4">
                  <p:embed/>
                </p:oleObj>
              </mc:Choice>
              <mc:Fallback>
                <p:oleObj name="Equation" r:id="rId2" imgW="30096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4661542-6EA4-4295-B8C2-2B6ABBED55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08228" y="125127"/>
                        <a:ext cx="6618012" cy="5584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247A57F-D914-43B6-994B-09FEB8586E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27425"/>
              </p:ext>
            </p:extLst>
          </p:nvPr>
        </p:nvGraphicFramePr>
        <p:xfrm>
          <a:off x="3960813" y="2746375"/>
          <a:ext cx="32400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120" imgH="253800" progId="Equation.DSMT4">
                  <p:embed/>
                </p:oleObj>
              </mc:Choice>
              <mc:Fallback>
                <p:oleObj name="Equation" r:id="rId4" imgW="147312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247A57F-D914-43B6-994B-09FEB8586E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60813" y="2746375"/>
                        <a:ext cx="3240087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66352C4-1902-4215-9CC1-531F5B3A5F46}"/>
              </a:ext>
            </a:extLst>
          </p:cNvPr>
          <p:cNvSpPr txBox="1">
            <a:spLocks/>
          </p:cNvSpPr>
          <p:nvPr/>
        </p:nvSpPr>
        <p:spPr bwMode="auto">
          <a:xfrm>
            <a:off x="148548" y="3308350"/>
            <a:ext cx="1139321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vertical expansion/compression will occur if the “y-variable” is multiplied by a constant “k”.  Likewise, the value of this constant will determine whether if it is an expansion (taller) or compression (shorter)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A411B17-73D7-45C4-B314-A220393317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721333"/>
              </p:ext>
            </p:extLst>
          </p:nvPr>
        </p:nvGraphicFramePr>
        <p:xfrm>
          <a:off x="2201068" y="4733626"/>
          <a:ext cx="3379788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36480" imgH="634680" progId="Equation.DSMT4">
                  <p:embed/>
                </p:oleObj>
              </mc:Choice>
              <mc:Fallback>
                <p:oleObj name="Equation" r:id="rId6" imgW="1536480" imgH="6346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A411B17-73D7-45C4-B314-A220393317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01068" y="4733626"/>
                        <a:ext cx="3379788" cy="139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58">
            <a:extLst>
              <a:ext uri="{FF2B5EF4-FFF2-40B4-BE49-F238E27FC236}">
                <a16:creationId xmlns:a16="http://schemas.microsoft.com/office/drawing/2014/main" id="{5746F7ED-DA12-4AEA-BBEC-C7BD92D38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7309" y="5490568"/>
            <a:ext cx="53552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Since the y-variable is isolated, the constant “k” will appear as a reciprocal on the other side</a:t>
            </a:r>
          </a:p>
        </p:txBody>
      </p:sp>
    </p:spTree>
    <p:extLst>
      <p:ext uri="{BB962C8B-B14F-4D97-AF65-F5344CB8AC3E}">
        <p14:creationId xmlns:p14="http://schemas.microsoft.com/office/powerpoint/2010/main" val="137769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F71CBE-171F-4030-9DF1-91D42AF42D6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199" y="81280"/>
                <a:ext cx="11255433" cy="184234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sz="2300" dirty="0"/>
                  <a:t>Ex: Given that the coordinate (</a:t>
                </a:r>
                <a:r>
                  <a:rPr lang="en-CA" sz="2300" dirty="0" err="1"/>
                  <a:t>m,n</a:t>
                </a:r>
                <a:r>
                  <a:rPr lang="en-CA" sz="2300" dirty="0"/>
                  <a:t>) is on the function </a:t>
                </a:r>
                <a14:m>
                  <m:oMath xmlns:m="http://schemas.openxmlformats.org/officeDocument/2006/math">
                    <m:r>
                      <a:rPr lang="en-CA" sz="23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3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3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3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 sz="2300" dirty="0"/>
                  <a:t>  , what will the coordinate be on the function </a:t>
                </a:r>
                <a14:m>
                  <m:oMath xmlns:m="http://schemas.openxmlformats.org/officeDocument/2006/math">
                    <m:r>
                      <a:rPr lang="en-CA" sz="23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300" i="1">
                        <a:latin typeface="Cambria Math" panose="02040503050406030204" pitchFamily="18" charset="0"/>
                      </a:rPr>
                      <m:t>=3</m:t>
                    </m:r>
                    <m:r>
                      <a:rPr lang="en-CA" sz="23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sz="23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br>
                  <a:rPr lang="en-CA" sz="2300" dirty="0"/>
                </a:br>
                <a:endParaRPr lang="en-CA" sz="2300" dirty="0"/>
              </a:p>
              <a:p>
                <a:pPr marL="0" indent="0">
                  <a:buNone/>
                </a:pPr>
                <a:r>
                  <a:rPr lang="en-CA" sz="2300" dirty="0"/>
                  <a:t>a) (2m,3n)     b) (</a:t>
                </a:r>
                <a14:m>
                  <m:oMath xmlns:m="http://schemas.openxmlformats.org/officeDocument/2006/math">
                    <m:r>
                      <a:rPr lang="en-CA" sz="2300" dirty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CA" sz="23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300" i="1" dirty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CA" sz="23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300" dirty="0"/>
                  <a:t>,2n)      c) ( 3m,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300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CA" sz="23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sz="2300" dirty="0"/>
                  <a:t> )     d) (</a:t>
                </a:r>
                <a14:m>
                  <m:oMath xmlns:m="http://schemas.openxmlformats.org/officeDocument/2006/math">
                    <m:r>
                      <a:rPr lang="en-CA" sz="2300" dirty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CA" sz="23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300" i="1" dirty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CA" sz="23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300" dirty="0"/>
                  <a:t>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300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CA" sz="23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sz="2300" dirty="0"/>
                  <a:t> )     e) (m+2, n</a:t>
                </a:r>
                <a14:m>
                  <m:oMath xmlns:m="http://schemas.openxmlformats.org/officeDocument/2006/math">
                    <m:r>
                      <a:rPr lang="en-CA" sz="2300" i="1" dirty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CA" sz="2300" dirty="0"/>
                  <a:t>3)       f) (</a:t>
                </a:r>
                <a14:m>
                  <m:oMath xmlns:m="http://schemas.openxmlformats.org/officeDocument/2006/math">
                    <m:r>
                      <a:rPr lang="en-CA" sz="2300" dirty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CA" sz="23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300" i="1" dirty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CA" sz="23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sz="2300" dirty="0"/>
                  <a:t>, </a:t>
                </a:r>
                <a14:m>
                  <m:oMath xmlns:m="http://schemas.openxmlformats.org/officeDocument/2006/math">
                    <m:r>
                      <a:rPr lang="en-CA" sz="23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CA" sz="23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CA" sz="2300" dirty="0"/>
                  <a:t> )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F71CBE-171F-4030-9DF1-91D42AF42D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199" y="81280"/>
                <a:ext cx="11255433" cy="1842347"/>
              </a:xfrm>
              <a:blipFill>
                <a:blip r:embed="rId3"/>
                <a:stretch>
                  <a:fillRect l="-758" t="-264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93718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2" name="Content Placeholder 2"/>
          <p:cNvSpPr>
            <a:spLocks noGrp="1"/>
          </p:cNvSpPr>
          <p:nvPr>
            <p:ph sz="quarter" idx="1"/>
          </p:nvPr>
        </p:nvSpPr>
        <p:spPr>
          <a:xfrm>
            <a:off x="540327" y="392113"/>
            <a:ext cx="10490662" cy="812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dirty="0"/>
              <a:t>Ex: Given the graph of </a:t>
            </a:r>
            <a:r>
              <a:rPr lang="en-CA" i="1" dirty="0"/>
              <a:t>y= f(x)</a:t>
            </a:r>
            <a:r>
              <a:rPr lang="en-CA" dirty="0"/>
              <a:t>, draw the graph for     </a:t>
            </a:r>
            <a:r>
              <a:rPr lang="en-CA" i="1" dirty="0"/>
              <a:t>y= 3 f(½ x)</a:t>
            </a:r>
          </a:p>
        </p:txBody>
      </p:sp>
      <p:grpSp>
        <p:nvGrpSpPr>
          <p:cNvPr id="11293" name="Group 11"/>
          <p:cNvGrpSpPr>
            <a:grpSpLocks noChangeAspect="1"/>
          </p:cNvGrpSpPr>
          <p:nvPr/>
        </p:nvGrpSpPr>
        <p:grpSpPr bwMode="auto">
          <a:xfrm>
            <a:off x="1785938" y="1735138"/>
            <a:ext cx="4425950" cy="4722812"/>
            <a:chOff x="183" y="1814"/>
            <a:chExt cx="2203" cy="2351"/>
          </a:xfrm>
        </p:grpSpPr>
        <p:sp>
          <p:nvSpPr>
            <p:cNvPr id="11322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3" name="Rectangle 12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24" name="Line 13"/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5" name="Line 14"/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6" name="Line 15"/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7" name="Line 16"/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8" name="Line 17"/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9" name="Line 18"/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0" name="Line 19"/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1" name="Line 20"/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2" name="Line 21"/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3" name="Line 22"/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4" name="Line 23"/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5" name="Line 24"/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6" name="Line 25"/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7" name="Line 26"/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8" name="Line 27"/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9" name="Line 28"/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0" name="Line 29"/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1" name="Line 30"/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2" name="Line 31"/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3" name="Line 32"/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4" name="Line 33"/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5" name="Line 34"/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6" name="Line 35"/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7" name="Line 36"/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8" name="Line 37"/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9" name="Line 38"/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0" name="Line 39"/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1" name="Line 40"/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2" name="Line 41"/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3" name="Line 42"/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4" name="Line 43"/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5" name="Line 44"/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6" name="Line 45"/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7" name="Line 46"/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8" name="Line 47"/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9" name="Line 48"/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0" name="Rectangle 49"/>
            <p:cNvSpPr>
              <a:spLocks noChangeArrowheads="1"/>
            </p:cNvSpPr>
            <p:nvPr/>
          </p:nvSpPr>
          <p:spPr bwMode="auto">
            <a:xfrm>
              <a:off x="2338" y="2835"/>
              <a:ext cx="34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1361" name="Freeform 50"/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62" name="Line 51"/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3" name="Line 52"/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4" name="Line 53"/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5" name="Line 54"/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6" name="Rectangle 55"/>
            <p:cNvSpPr>
              <a:spLocks noChangeArrowheads="1"/>
            </p:cNvSpPr>
            <p:nvPr/>
          </p:nvSpPr>
          <p:spPr bwMode="auto">
            <a:xfrm>
              <a:off x="1310" y="1814"/>
              <a:ext cx="34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1367" name="Freeform 56"/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68" name="Rectangle 57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9" name="Line 58"/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70" name="Rectangle 59"/>
            <p:cNvSpPr>
              <a:spLocks noChangeArrowheads="1"/>
            </p:cNvSpPr>
            <p:nvPr/>
          </p:nvSpPr>
          <p:spPr bwMode="auto">
            <a:xfrm>
              <a:off x="385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1371" name="Line 60"/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72" name="Rectangle 61"/>
            <p:cNvSpPr>
              <a:spLocks noChangeArrowheads="1"/>
            </p:cNvSpPr>
            <p:nvPr/>
          </p:nvSpPr>
          <p:spPr bwMode="auto">
            <a:xfrm>
              <a:off x="605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1373" name="Line 62"/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74" name="Rectangle 63"/>
            <p:cNvSpPr>
              <a:spLocks noChangeArrowheads="1"/>
            </p:cNvSpPr>
            <p:nvPr/>
          </p:nvSpPr>
          <p:spPr bwMode="auto">
            <a:xfrm>
              <a:off x="824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1375" name="Line 64"/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76" name="Rectangle 65"/>
            <p:cNvSpPr>
              <a:spLocks noChangeArrowheads="1"/>
            </p:cNvSpPr>
            <p:nvPr/>
          </p:nvSpPr>
          <p:spPr bwMode="auto">
            <a:xfrm>
              <a:off x="1044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1377" name="Rectangle 66"/>
            <p:cNvSpPr>
              <a:spLocks noChangeArrowheads="1"/>
            </p:cNvSpPr>
            <p:nvPr/>
          </p:nvSpPr>
          <p:spPr bwMode="auto">
            <a:xfrm>
              <a:off x="1293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1378" name="Line 67"/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79" name="Rectangle 68"/>
            <p:cNvSpPr>
              <a:spLocks noChangeArrowheads="1"/>
            </p:cNvSpPr>
            <p:nvPr/>
          </p:nvSpPr>
          <p:spPr bwMode="auto">
            <a:xfrm>
              <a:off x="1506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1380" name="Line 69"/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81" name="Rectangle 70"/>
            <p:cNvSpPr>
              <a:spLocks noChangeArrowheads="1"/>
            </p:cNvSpPr>
            <p:nvPr/>
          </p:nvSpPr>
          <p:spPr bwMode="auto">
            <a:xfrm>
              <a:off x="1726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1382" name="Line 71"/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83" name="Rectangle 72"/>
            <p:cNvSpPr>
              <a:spLocks noChangeArrowheads="1"/>
            </p:cNvSpPr>
            <p:nvPr/>
          </p:nvSpPr>
          <p:spPr bwMode="auto">
            <a:xfrm>
              <a:off x="1945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1384" name="Line 73"/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85" name="Rectangle 74"/>
            <p:cNvSpPr>
              <a:spLocks noChangeArrowheads="1"/>
            </p:cNvSpPr>
            <p:nvPr/>
          </p:nvSpPr>
          <p:spPr bwMode="auto">
            <a:xfrm>
              <a:off x="2164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1386" name="Rectangle 75"/>
            <p:cNvSpPr>
              <a:spLocks noChangeArrowheads="1"/>
            </p:cNvSpPr>
            <p:nvPr/>
          </p:nvSpPr>
          <p:spPr bwMode="auto">
            <a:xfrm>
              <a:off x="1226" y="3875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1387" name="Line 76"/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88" name="Rectangle 77"/>
            <p:cNvSpPr>
              <a:spLocks noChangeArrowheads="1"/>
            </p:cNvSpPr>
            <p:nvPr/>
          </p:nvSpPr>
          <p:spPr bwMode="auto">
            <a:xfrm>
              <a:off x="1226" y="364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1389" name="Line 78"/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90" name="Rectangle 79"/>
            <p:cNvSpPr>
              <a:spLocks noChangeArrowheads="1"/>
            </p:cNvSpPr>
            <p:nvPr/>
          </p:nvSpPr>
          <p:spPr bwMode="auto">
            <a:xfrm>
              <a:off x="1226" y="3410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1391" name="Line 80"/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92" name="Rectangle 81"/>
            <p:cNvSpPr>
              <a:spLocks noChangeArrowheads="1"/>
            </p:cNvSpPr>
            <p:nvPr/>
          </p:nvSpPr>
          <p:spPr bwMode="auto">
            <a:xfrm>
              <a:off x="1226" y="3178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1393" name="Line 82"/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94" name="Rectangle 83"/>
            <p:cNvSpPr>
              <a:spLocks noChangeArrowheads="1"/>
            </p:cNvSpPr>
            <p:nvPr/>
          </p:nvSpPr>
          <p:spPr bwMode="auto">
            <a:xfrm>
              <a:off x="1248" y="2709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1395" name="Line 84"/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96" name="Rectangle 85"/>
            <p:cNvSpPr>
              <a:spLocks noChangeArrowheads="1"/>
            </p:cNvSpPr>
            <p:nvPr/>
          </p:nvSpPr>
          <p:spPr bwMode="auto">
            <a:xfrm>
              <a:off x="1248" y="2477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1397" name="Line 86"/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98" name="Rectangle 87"/>
            <p:cNvSpPr>
              <a:spLocks noChangeArrowheads="1"/>
            </p:cNvSpPr>
            <p:nvPr/>
          </p:nvSpPr>
          <p:spPr bwMode="auto">
            <a:xfrm>
              <a:off x="1248" y="2245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1399" name="Line 88"/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00" name="Rectangle 89"/>
            <p:cNvSpPr>
              <a:spLocks noChangeArrowheads="1"/>
            </p:cNvSpPr>
            <p:nvPr/>
          </p:nvSpPr>
          <p:spPr bwMode="auto">
            <a:xfrm>
              <a:off x="1248" y="2012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1401" name="Line 90"/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02" name="Freeform 91"/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256 w 2"/>
                <a:gd name="T1" fmla="*/ 0 h 4"/>
                <a:gd name="T2" fmla="*/ 128 w 2"/>
                <a:gd name="T3" fmla="*/ 78125 h 4"/>
                <a:gd name="T4" fmla="*/ 128 w 2"/>
                <a:gd name="T5" fmla="*/ 156250 h 4"/>
                <a:gd name="T6" fmla="*/ 0 w 2"/>
                <a:gd name="T7" fmla="*/ 234375 h 4"/>
                <a:gd name="T8" fmla="*/ 0 w 2"/>
                <a:gd name="T9" fmla="*/ 234375 h 4"/>
                <a:gd name="T10" fmla="*/ 0 w 2"/>
                <a:gd name="T11" fmla="*/ 312500 h 4"/>
                <a:gd name="T12" fmla="*/ 0 w 2"/>
                <a:gd name="T13" fmla="*/ 312500 h 4"/>
                <a:gd name="T14" fmla="*/ 0 w 2"/>
                <a:gd name="T15" fmla="*/ 312500 h 4"/>
                <a:gd name="T16" fmla="*/ 0 w 2"/>
                <a:gd name="T17" fmla="*/ 31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03" name="Rectangle 94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4187825" y="3462339"/>
          <a:ext cx="6794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3529" imgH="253890" progId="Equation.DSMT4">
                  <p:embed/>
                </p:oleObj>
              </mc:Choice>
              <mc:Fallback>
                <p:oleObj name="Equation" r:id="rId3" imgW="393529" imgH="253890" progId="Equation.DSMT4">
                  <p:embed/>
                  <p:pic>
                    <p:nvPicPr>
                      <p:cNvPr id="112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7825" y="3462339"/>
                        <a:ext cx="679450" cy="439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Oval 93"/>
          <p:cNvSpPr/>
          <p:nvPr/>
        </p:nvSpPr>
        <p:spPr>
          <a:xfrm>
            <a:off x="6159500" y="4530726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5" name="Oval 94"/>
          <p:cNvSpPr/>
          <p:nvPr/>
        </p:nvSpPr>
        <p:spPr>
          <a:xfrm>
            <a:off x="2211389" y="5481639"/>
            <a:ext cx="71437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97" name="Oval 96"/>
          <p:cNvSpPr/>
          <p:nvPr/>
        </p:nvSpPr>
        <p:spPr>
          <a:xfrm>
            <a:off x="4418014" y="4540250"/>
            <a:ext cx="73025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98" name="Oval 97"/>
          <p:cNvSpPr/>
          <p:nvPr/>
        </p:nvSpPr>
        <p:spPr>
          <a:xfrm>
            <a:off x="6170614" y="5475289"/>
            <a:ext cx="73025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99" name="Oval 98"/>
          <p:cNvSpPr/>
          <p:nvPr/>
        </p:nvSpPr>
        <p:spPr>
          <a:xfrm>
            <a:off x="1755776" y="4530725"/>
            <a:ext cx="73025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100" name="Object 3"/>
          <p:cNvGraphicFramePr>
            <a:graphicFrameLocks noChangeAspect="1"/>
          </p:cNvGraphicFramePr>
          <p:nvPr/>
        </p:nvGraphicFramePr>
        <p:xfrm>
          <a:off x="3302001" y="3225800"/>
          <a:ext cx="6635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2391" imgH="253890" progId="Equation.DSMT4">
                  <p:embed/>
                </p:oleObj>
              </mc:Choice>
              <mc:Fallback>
                <p:oleObj name="Equation" r:id="rId5" imgW="482391" imgH="253890" progId="Equation.DSMT4">
                  <p:embed/>
                  <p:pic>
                    <p:nvPicPr>
                      <p:cNvPr id="10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1" y="3225800"/>
                        <a:ext cx="663575" cy="350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4"/>
          <p:cNvGraphicFramePr>
            <a:graphicFrameLocks noChangeAspect="1"/>
          </p:cNvGraphicFramePr>
          <p:nvPr/>
        </p:nvGraphicFramePr>
        <p:xfrm>
          <a:off x="4581526" y="5541964"/>
          <a:ext cx="663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82391" imgH="253890" progId="Equation.DSMT4">
                  <p:embed/>
                </p:oleObj>
              </mc:Choice>
              <mc:Fallback>
                <p:oleObj name="Equation" r:id="rId7" imgW="482391" imgH="253890" progId="Equation.DSMT4">
                  <p:embed/>
                  <p:pic>
                    <p:nvPicPr>
                      <p:cNvPr id="10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6" y="5541964"/>
                        <a:ext cx="663575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5"/>
          <p:cNvGraphicFramePr>
            <a:graphicFrameLocks noChangeAspect="1"/>
          </p:cNvGraphicFramePr>
          <p:nvPr/>
        </p:nvGraphicFramePr>
        <p:xfrm>
          <a:off x="4079876" y="4633914"/>
          <a:ext cx="663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2391" imgH="253890" progId="Equation.DSMT4">
                  <p:embed/>
                </p:oleObj>
              </mc:Choice>
              <mc:Fallback>
                <p:oleObj name="Equation" r:id="rId9" imgW="482391" imgH="253890" progId="Equation.DSMT4">
                  <p:embed/>
                  <p:pic>
                    <p:nvPicPr>
                      <p:cNvPr id="10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6" y="4633914"/>
                        <a:ext cx="663575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6"/>
          <p:cNvGraphicFramePr>
            <a:graphicFrameLocks noChangeAspect="1"/>
          </p:cNvGraphicFramePr>
          <p:nvPr/>
        </p:nvGraphicFramePr>
        <p:xfrm>
          <a:off x="5672139" y="4632325"/>
          <a:ext cx="750887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626" imgH="253780" progId="Equation.DSMT4">
                  <p:embed/>
                </p:oleObj>
              </mc:Choice>
              <mc:Fallback>
                <p:oleObj name="Equation" r:id="rId11" imgW="545626" imgH="253780" progId="Equation.DSMT4">
                  <p:embed/>
                  <p:pic>
                    <p:nvPicPr>
                      <p:cNvPr id="10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9" y="4632325"/>
                        <a:ext cx="750887" cy="350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7"/>
          <p:cNvGraphicFramePr>
            <a:graphicFrameLocks noChangeAspect="1"/>
          </p:cNvGraphicFramePr>
          <p:nvPr/>
        </p:nvGraphicFramePr>
        <p:xfrm>
          <a:off x="1822451" y="5576889"/>
          <a:ext cx="785813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71252" imgH="253890" progId="Equation.DSMT4">
                  <p:embed/>
                </p:oleObj>
              </mc:Choice>
              <mc:Fallback>
                <p:oleObj name="Equation" r:id="rId13" imgW="571252" imgH="253890" progId="Equation.DSMT4">
                  <p:embed/>
                  <p:pic>
                    <p:nvPicPr>
                      <p:cNvPr id="10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1" y="5576889"/>
                        <a:ext cx="785813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8"/>
          <p:cNvGraphicFramePr>
            <a:graphicFrameLocks noChangeAspect="1"/>
          </p:cNvGraphicFramePr>
          <p:nvPr/>
        </p:nvGraphicFramePr>
        <p:xfrm>
          <a:off x="2698751" y="2284414"/>
          <a:ext cx="663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391" imgH="253890" progId="Equation.DSMT4">
                  <p:embed/>
                </p:oleObj>
              </mc:Choice>
              <mc:Fallback>
                <p:oleObj name="Equation" r:id="rId15" imgW="482391" imgH="253890" progId="Equation.DSMT4">
                  <p:embed/>
                  <p:pic>
                    <p:nvPicPr>
                      <p:cNvPr id="10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1" y="2284414"/>
                        <a:ext cx="663575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" name="Oval 105"/>
          <p:cNvSpPr/>
          <p:nvPr/>
        </p:nvSpPr>
        <p:spPr>
          <a:xfrm>
            <a:off x="3089276" y="2670176"/>
            <a:ext cx="73025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09" name="Oval 108"/>
          <p:cNvSpPr/>
          <p:nvPr/>
        </p:nvSpPr>
        <p:spPr>
          <a:xfrm>
            <a:off x="3081339" y="4522789"/>
            <a:ext cx="73025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0" name="Oval 109"/>
          <p:cNvSpPr/>
          <p:nvPr/>
        </p:nvSpPr>
        <p:spPr>
          <a:xfrm>
            <a:off x="4833939" y="5484814"/>
            <a:ext cx="73025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1" name="Oval 110"/>
          <p:cNvSpPr/>
          <p:nvPr/>
        </p:nvSpPr>
        <p:spPr>
          <a:xfrm>
            <a:off x="3540126" y="3608389"/>
            <a:ext cx="73025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124" name="Object 9"/>
          <p:cNvGraphicFramePr>
            <a:graphicFrameLocks noChangeAspect="1"/>
          </p:cNvGraphicFramePr>
          <p:nvPr/>
        </p:nvGraphicFramePr>
        <p:xfrm>
          <a:off x="6399213" y="1828800"/>
          <a:ext cx="7302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057" imgH="152334" progId="Equation.DSMT4">
                  <p:embed/>
                </p:oleObj>
              </mc:Choice>
              <mc:Fallback>
                <p:oleObj name="Equation" r:id="rId17" imgW="330057" imgH="152334" progId="Equation.DSMT4">
                  <p:embed/>
                  <p:pic>
                    <p:nvPicPr>
                      <p:cNvPr id="1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9213" y="1828800"/>
                        <a:ext cx="7302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7"/>
          <p:cNvGraphicFramePr>
            <a:graphicFrameLocks noChangeAspect="1"/>
          </p:cNvGraphicFramePr>
          <p:nvPr/>
        </p:nvGraphicFramePr>
        <p:xfrm>
          <a:off x="7115176" y="1711326"/>
          <a:ext cx="5048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8600" imgH="241300" progId="Equation.DSMT4">
                  <p:embed/>
                </p:oleObj>
              </mc:Choice>
              <mc:Fallback>
                <p:oleObj name="Equation" r:id="rId19" imgW="228600" imgH="241300" progId="Equation.DSMT4">
                  <p:embed/>
                  <p:pic>
                    <p:nvPicPr>
                      <p:cNvPr id="12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176" y="1711326"/>
                        <a:ext cx="504825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TextBox 125"/>
          <p:cNvSpPr txBox="1"/>
          <p:nvPr/>
        </p:nvSpPr>
        <p:spPr>
          <a:xfrm>
            <a:off x="7808913" y="2003425"/>
            <a:ext cx="23987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</a:rPr>
              <a:t>HE by a factor of 2</a:t>
            </a:r>
          </a:p>
        </p:txBody>
      </p:sp>
      <p:graphicFrame>
        <p:nvGraphicFramePr>
          <p:cNvPr id="127" name="Object 11"/>
          <p:cNvGraphicFramePr>
            <a:graphicFrameLocks noChangeAspect="1"/>
          </p:cNvGraphicFramePr>
          <p:nvPr/>
        </p:nvGraphicFramePr>
        <p:xfrm>
          <a:off x="7837489" y="1501776"/>
          <a:ext cx="8413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35" imgH="241195" progId="Equation.DSMT4">
                  <p:embed/>
                </p:oleObj>
              </mc:Choice>
              <mc:Fallback>
                <p:oleObj name="Equation" r:id="rId21" imgW="380835" imgH="241195" progId="Equation.DSMT4">
                  <p:embed/>
                  <p:pic>
                    <p:nvPicPr>
                      <p:cNvPr id="1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7489" y="1501776"/>
                        <a:ext cx="84137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12"/>
          <p:cNvGraphicFramePr>
            <a:graphicFrameLocks noChangeAspect="1"/>
          </p:cNvGraphicFramePr>
          <p:nvPr/>
        </p:nvGraphicFramePr>
        <p:xfrm>
          <a:off x="6435726" y="3173413"/>
          <a:ext cx="75882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603" imgH="177646" progId="Equation.DSMT4">
                  <p:embed/>
                </p:oleObj>
              </mc:Choice>
              <mc:Fallback>
                <p:oleObj name="Equation" r:id="rId23" imgW="342603" imgH="177646" progId="Equation.DSMT4">
                  <p:embed/>
                  <p:pic>
                    <p:nvPicPr>
                      <p:cNvPr id="12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5726" y="3173413"/>
                        <a:ext cx="75882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Object 13"/>
          <p:cNvGraphicFramePr>
            <a:graphicFrameLocks noChangeAspect="1"/>
          </p:cNvGraphicFramePr>
          <p:nvPr/>
        </p:nvGraphicFramePr>
        <p:xfrm>
          <a:off x="7208839" y="3097213"/>
          <a:ext cx="5032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600" imgH="241300" progId="Equation.DSMT4">
                  <p:embed/>
                </p:oleObj>
              </mc:Choice>
              <mc:Fallback>
                <p:oleObj name="Equation" r:id="rId25" imgW="228600" imgH="241300" progId="Equation.DSMT4">
                  <p:embed/>
                  <p:pic>
                    <p:nvPicPr>
                      <p:cNvPr id="13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8839" y="3097213"/>
                        <a:ext cx="50323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TextBox 130"/>
          <p:cNvSpPr txBox="1"/>
          <p:nvPr/>
        </p:nvSpPr>
        <p:spPr>
          <a:xfrm>
            <a:off x="7888289" y="3606800"/>
            <a:ext cx="23717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VE by a factor of 3</a:t>
            </a:r>
          </a:p>
        </p:txBody>
      </p:sp>
      <p:graphicFrame>
        <p:nvGraphicFramePr>
          <p:cNvPr id="132" name="Object 14"/>
          <p:cNvGraphicFramePr>
            <a:graphicFrameLocks noChangeAspect="1"/>
          </p:cNvGraphicFramePr>
          <p:nvPr/>
        </p:nvGraphicFramePr>
        <p:xfrm>
          <a:off x="8162925" y="3076576"/>
          <a:ext cx="81280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68300" imgH="241300" progId="Equation.DSMT4">
                  <p:embed/>
                </p:oleObj>
              </mc:Choice>
              <mc:Fallback>
                <p:oleObj name="Equation" r:id="rId27" imgW="368300" imgH="241300" progId="Equation.DSMT4">
                  <p:embed/>
                  <p:pic>
                    <p:nvPicPr>
                      <p:cNvPr id="13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2925" y="3076576"/>
                        <a:ext cx="812800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53"/>
          <p:cNvGrpSpPr>
            <a:grpSpLocks/>
          </p:cNvGrpSpPr>
          <p:nvPr/>
        </p:nvGrpSpPr>
        <p:grpSpPr bwMode="auto">
          <a:xfrm>
            <a:off x="1782764" y="3629025"/>
            <a:ext cx="4429125" cy="1900238"/>
            <a:chOff x="259080" y="3628573"/>
            <a:chExt cx="4429035" cy="1901369"/>
          </a:xfrm>
        </p:grpSpPr>
        <p:sp>
          <p:nvSpPr>
            <p:cNvPr id="142" name="Arc 141"/>
            <p:cNvSpPr/>
            <p:nvPr/>
          </p:nvSpPr>
          <p:spPr>
            <a:xfrm>
              <a:off x="1219497" y="3642870"/>
              <a:ext cx="1682716" cy="1887072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1318" name="Group 146"/>
            <p:cNvGrpSpPr>
              <a:grpSpLocks/>
            </p:cNvGrpSpPr>
            <p:nvPr/>
          </p:nvGrpSpPr>
          <p:grpSpPr bwMode="auto">
            <a:xfrm>
              <a:off x="259080" y="3628573"/>
              <a:ext cx="4429035" cy="957942"/>
              <a:chOff x="259080" y="3628573"/>
              <a:chExt cx="4429035" cy="957942"/>
            </a:xfrm>
          </p:grpSpPr>
          <p:cxnSp>
            <p:nvCxnSpPr>
              <p:cNvPr id="135" name="Straight Connector 134"/>
              <p:cNvCxnSpPr/>
              <p:nvPr/>
            </p:nvCxnSpPr>
            <p:spPr>
              <a:xfrm rot="5400000" flipH="1" flipV="1">
                <a:off x="1350169" y="3890006"/>
                <a:ext cx="957833" cy="43496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rot="10800000" flipV="1">
                <a:off x="2932376" y="4572109"/>
                <a:ext cx="1755739" cy="14297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 rot="10800000">
                <a:off x="259080" y="4572109"/>
                <a:ext cx="1320773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48" name="Object 15"/>
          <p:cNvGraphicFramePr>
            <a:graphicFrameLocks noChangeAspect="1"/>
          </p:cNvGraphicFramePr>
          <p:nvPr/>
        </p:nvGraphicFramePr>
        <p:xfrm>
          <a:off x="1609725" y="4625975"/>
          <a:ext cx="9080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60113" imgH="253890" progId="Equation.DSMT4">
                  <p:embed/>
                </p:oleObj>
              </mc:Choice>
              <mc:Fallback>
                <p:oleObj name="Equation" r:id="rId29" imgW="660113" imgH="253890" progId="Equation.DSMT4">
                  <p:embed/>
                  <p:pic>
                    <p:nvPicPr>
                      <p:cNvPr id="14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9725" y="4625975"/>
                        <a:ext cx="908050" cy="350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16"/>
          <p:cNvGraphicFramePr>
            <a:graphicFrameLocks noChangeAspect="1"/>
          </p:cNvGraphicFramePr>
          <p:nvPr/>
        </p:nvGraphicFramePr>
        <p:xfrm>
          <a:off x="2828926" y="4656139"/>
          <a:ext cx="785813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71252" imgH="253890" progId="Equation.DSMT4">
                  <p:embed/>
                </p:oleObj>
              </mc:Choice>
              <mc:Fallback>
                <p:oleObj name="Equation" r:id="rId31" imgW="571252" imgH="253890" progId="Equation.DSMT4">
                  <p:embed/>
                  <p:pic>
                    <p:nvPicPr>
                      <p:cNvPr id="14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6" y="4656139"/>
                        <a:ext cx="785813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169"/>
          <p:cNvGrpSpPr>
            <a:grpSpLocks/>
          </p:cNvGrpSpPr>
          <p:nvPr/>
        </p:nvGrpSpPr>
        <p:grpSpPr bwMode="auto">
          <a:xfrm>
            <a:off x="1341438" y="3627439"/>
            <a:ext cx="4889501" cy="1901825"/>
            <a:chOff x="-182880" y="3627123"/>
            <a:chExt cx="4889183" cy="1902819"/>
          </a:xfrm>
        </p:grpSpPr>
        <p:sp>
          <p:nvSpPr>
            <p:cNvPr id="156" name="Arc 155"/>
            <p:cNvSpPr/>
            <p:nvPr/>
          </p:nvSpPr>
          <p:spPr>
            <a:xfrm>
              <a:off x="-182880" y="3643006"/>
              <a:ext cx="3536721" cy="1886936"/>
            </a:xfrm>
            <a:prstGeom prst="arc">
              <a:avLst>
                <a:gd name="adj1" fmla="val 16170172"/>
                <a:gd name="adj2" fmla="val 0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158" name="Straight Connector 157"/>
            <p:cNvCxnSpPr/>
            <p:nvPr/>
          </p:nvCxnSpPr>
          <p:spPr>
            <a:xfrm rot="5400000" flipH="1" flipV="1">
              <a:off x="685150" y="3657561"/>
              <a:ext cx="945056" cy="884179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94" idx="6"/>
              <a:endCxn id="156" idx="2"/>
            </p:cNvCxnSpPr>
            <p:nvPr/>
          </p:nvCxnSpPr>
          <p:spPr>
            <a:xfrm flipH="1">
              <a:off x="3353841" y="4567414"/>
              <a:ext cx="1352462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rot="10800000">
              <a:off x="267942" y="4570591"/>
              <a:ext cx="447646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93"/>
          <p:cNvGrpSpPr>
            <a:grpSpLocks/>
          </p:cNvGrpSpPr>
          <p:nvPr/>
        </p:nvGrpSpPr>
        <p:grpSpPr bwMode="auto">
          <a:xfrm>
            <a:off x="1365251" y="2682875"/>
            <a:ext cx="4887913" cy="5665788"/>
            <a:chOff x="4254813" y="569659"/>
            <a:chExt cx="4889187" cy="5665907"/>
          </a:xfrm>
        </p:grpSpPr>
        <p:sp>
          <p:nvSpPr>
            <p:cNvPr id="172" name="Arc 171"/>
            <p:cNvSpPr/>
            <p:nvPr/>
          </p:nvSpPr>
          <p:spPr>
            <a:xfrm>
              <a:off x="4254813" y="569659"/>
              <a:ext cx="3536284" cy="5665907"/>
            </a:xfrm>
            <a:prstGeom prst="arc">
              <a:avLst>
                <a:gd name="adj1" fmla="val 16170172"/>
                <a:gd name="adj2" fmla="val 21542477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173" name="Straight Connector 172"/>
            <p:cNvCxnSpPr/>
            <p:nvPr/>
          </p:nvCxnSpPr>
          <p:spPr>
            <a:xfrm rot="5400000" flipH="1" flipV="1">
              <a:off x="4145586" y="1545887"/>
              <a:ext cx="2836923" cy="88446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endCxn id="172" idx="2"/>
            </p:cNvCxnSpPr>
            <p:nvPr/>
          </p:nvCxnSpPr>
          <p:spPr>
            <a:xfrm rot="10800000" flipV="1">
              <a:off x="7791097" y="3373243"/>
              <a:ext cx="1352903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rot="10800000">
              <a:off x="4689901" y="3389118"/>
              <a:ext cx="447792" cy="1588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6" name="Object 17"/>
          <p:cNvGraphicFramePr>
            <a:graphicFrameLocks noChangeAspect="1"/>
          </p:cNvGraphicFramePr>
          <p:nvPr/>
        </p:nvGraphicFramePr>
        <p:xfrm>
          <a:off x="5818189" y="5541964"/>
          <a:ext cx="75088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45626" imgH="253780" progId="Equation.DSMT4">
                  <p:embed/>
                </p:oleObj>
              </mc:Choice>
              <mc:Fallback>
                <p:oleObj name="Equation" r:id="rId33" imgW="545626" imgH="253780" progId="Equation.DSMT4">
                  <p:embed/>
                  <p:pic>
                    <p:nvPicPr>
                      <p:cNvPr id="17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189" y="5541964"/>
                        <a:ext cx="750887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" name="Object 18"/>
          <p:cNvGraphicFramePr>
            <a:graphicFrameLocks noChangeAspect="1"/>
          </p:cNvGraphicFramePr>
          <p:nvPr/>
        </p:nvGraphicFramePr>
        <p:xfrm>
          <a:off x="7032626" y="5253039"/>
          <a:ext cx="663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82391" imgH="253890" progId="Equation.DSMT4">
                  <p:embed/>
                </p:oleObj>
              </mc:Choice>
              <mc:Fallback>
                <p:oleObj name="Equation" r:id="rId35" imgW="482391" imgH="253890" progId="Equation.DSMT4">
                  <p:embed/>
                  <p:pic>
                    <p:nvPicPr>
                      <p:cNvPr id="18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26" y="5253039"/>
                        <a:ext cx="663575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" name="Object 19"/>
          <p:cNvGraphicFramePr>
            <a:graphicFrameLocks noChangeAspect="1"/>
          </p:cNvGraphicFramePr>
          <p:nvPr/>
        </p:nvGraphicFramePr>
        <p:xfrm>
          <a:off x="7038976" y="5637214"/>
          <a:ext cx="663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82391" imgH="253890" progId="Equation.DSMT4">
                  <p:embed/>
                </p:oleObj>
              </mc:Choice>
              <mc:Fallback>
                <p:oleObj name="Equation" r:id="rId36" imgW="482391" imgH="253890" progId="Equation.DSMT4">
                  <p:embed/>
                  <p:pic>
                    <p:nvPicPr>
                      <p:cNvPr id="18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8976" y="5637214"/>
                        <a:ext cx="663575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" name="Object 20"/>
          <p:cNvGraphicFramePr>
            <a:graphicFrameLocks noChangeAspect="1"/>
          </p:cNvGraphicFramePr>
          <p:nvPr/>
        </p:nvGraphicFramePr>
        <p:xfrm>
          <a:off x="7007225" y="6029325"/>
          <a:ext cx="750888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45626" imgH="253780" progId="Equation.DSMT4">
                  <p:embed/>
                </p:oleObj>
              </mc:Choice>
              <mc:Fallback>
                <p:oleObj name="Equation" r:id="rId37" imgW="545626" imgH="253780" progId="Equation.DSMT4">
                  <p:embed/>
                  <p:pic>
                    <p:nvPicPr>
                      <p:cNvPr id="18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225" y="6029325"/>
                        <a:ext cx="750888" cy="350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" name="Object 21"/>
          <p:cNvGraphicFramePr>
            <a:graphicFrameLocks noChangeAspect="1"/>
          </p:cNvGraphicFramePr>
          <p:nvPr/>
        </p:nvGraphicFramePr>
        <p:xfrm>
          <a:off x="6902450" y="4416425"/>
          <a:ext cx="9080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60113" imgH="253890" progId="Equation.DSMT4">
                  <p:embed/>
                </p:oleObj>
              </mc:Choice>
              <mc:Fallback>
                <p:oleObj name="Equation" r:id="rId38" imgW="660113" imgH="253890" progId="Equation.DSMT4">
                  <p:embed/>
                  <p:pic>
                    <p:nvPicPr>
                      <p:cNvPr id="18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2450" y="4416425"/>
                        <a:ext cx="908050" cy="350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" name="Object 22"/>
          <p:cNvGraphicFramePr>
            <a:graphicFrameLocks noChangeAspect="1"/>
          </p:cNvGraphicFramePr>
          <p:nvPr/>
        </p:nvGraphicFramePr>
        <p:xfrm>
          <a:off x="6970713" y="4824414"/>
          <a:ext cx="785812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71252" imgH="253890" progId="Equation.DSMT4">
                  <p:embed/>
                </p:oleObj>
              </mc:Choice>
              <mc:Fallback>
                <p:oleObj name="Equation" r:id="rId39" imgW="571252" imgH="253890" progId="Equation.DSMT4">
                  <p:embed/>
                  <p:pic>
                    <p:nvPicPr>
                      <p:cNvPr id="18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0713" y="4824414"/>
                        <a:ext cx="785812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9" name="Object 23"/>
          <p:cNvGraphicFramePr>
            <a:graphicFrameLocks noChangeAspect="1"/>
          </p:cNvGraphicFramePr>
          <p:nvPr/>
        </p:nvGraphicFramePr>
        <p:xfrm>
          <a:off x="8093076" y="5630864"/>
          <a:ext cx="663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82391" imgH="253890" progId="Equation.DSMT4">
                  <p:embed/>
                </p:oleObj>
              </mc:Choice>
              <mc:Fallback>
                <p:oleObj name="Equation" r:id="rId40" imgW="482391" imgH="253890" progId="Equation.DSMT4">
                  <p:embed/>
                  <p:pic>
                    <p:nvPicPr>
                      <p:cNvPr id="18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3076" y="5630864"/>
                        <a:ext cx="663575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" name="Object 24"/>
          <p:cNvGraphicFramePr>
            <a:graphicFrameLocks noChangeAspect="1"/>
          </p:cNvGraphicFramePr>
          <p:nvPr/>
        </p:nvGraphicFramePr>
        <p:xfrm>
          <a:off x="7981951" y="4846639"/>
          <a:ext cx="785813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71252" imgH="253890" progId="Equation.DSMT4">
                  <p:embed/>
                </p:oleObj>
              </mc:Choice>
              <mc:Fallback>
                <p:oleObj name="Equation" r:id="rId41" imgW="571252" imgH="253890" progId="Equation.DSMT4">
                  <p:embed/>
                  <p:pic>
                    <p:nvPicPr>
                      <p:cNvPr id="19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1951" y="4846639"/>
                        <a:ext cx="785813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" name="Object 25"/>
          <p:cNvGraphicFramePr>
            <a:graphicFrameLocks noChangeAspect="1"/>
          </p:cNvGraphicFramePr>
          <p:nvPr/>
        </p:nvGraphicFramePr>
        <p:xfrm>
          <a:off x="7991476" y="5211764"/>
          <a:ext cx="6635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82391" imgH="253890" progId="Equation.DSMT4">
                  <p:embed/>
                </p:oleObj>
              </mc:Choice>
              <mc:Fallback>
                <p:oleObj name="Equation" r:id="rId42" imgW="482391" imgH="253890" progId="Equation.DSMT4">
                  <p:embed/>
                  <p:pic>
                    <p:nvPicPr>
                      <p:cNvPr id="19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1476" y="5211764"/>
                        <a:ext cx="663575" cy="350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" name="Object 26"/>
          <p:cNvGraphicFramePr>
            <a:graphicFrameLocks noChangeAspect="1"/>
          </p:cNvGraphicFramePr>
          <p:nvPr/>
        </p:nvGraphicFramePr>
        <p:xfrm>
          <a:off x="8018463" y="6057900"/>
          <a:ext cx="78581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71252" imgH="253890" progId="Equation.DSMT4">
                  <p:embed/>
                </p:oleObj>
              </mc:Choice>
              <mc:Fallback>
                <p:oleObj name="Equation" r:id="rId43" imgW="571252" imgH="253890" progId="Equation.DSMT4">
                  <p:embed/>
                  <p:pic>
                    <p:nvPicPr>
                      <p:cNvPr id="192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8463" y="6057900"/>
                        <a:ext cx="785812" cy="350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" name="Object 27"/>
          <p:cNvGraphicFramePr>
            <a:graphicFrameLocks noChangeAspect="1"/>
          </p:cNvGraphicFramePr>
          <p:nvPr/>
        </p:nvGraphicFramePr>
        <p:xfrm>
          <a:off x="7858125" y="4429125"/>
          <a:ext cx="9080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660113" imgH="253890" progId="Equation.DSMT4">
                  <p:embed/>
                </p:oleObj>
              </mc:Choice>
              <mc:Fallback>
                <p:oleObj name="Equation" r:id="rId45" imgW="660113" imgH="253890" progId="Equation.DSMT4">
                  <p:embed/>
                  <p:pic>
                    <p:nvPicPr>
                      <p:cNvPr id="193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25" y="4429125"/>
                        <a:ext cx="908050" cy="350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08" name="TextBox 139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7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6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3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4" grpId="1" animBg="1"/>
      <p:bldP spid="95" grpId="0" animBg="1"/>
      <p:bldP spid="97" grpId="0" animBg="1"/>
      <p:bldP spid="97" grpId="1" animBg="1"/>
      <p:bldP spid="98" grpId="0" animBg="1"/>
      <p:bldP spid="99" grpId="0" animBg="1"/>
      <p:bldP spid="99" grpId="1" animBg="1"/>
      <p:bldP spid="106" grpId="0" animBg="1"/>
      <p:bldP spid="109" grpId="0" animBg="1"/>
      <p:bldP spid="109" grpId="1" animBg="1"/>
      <p:bldP spid="110" grpId="0" animBg="1"/>
      <p:bldP spid="111" grpId="0" animBg="1"/>
      <p:bldP spid="126" grpId="0"/>
      <p:bldP spid="1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F71CBE-171F-4030-9DF1-91D42AF42D6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622212" y="81280"/>
                <a:ext cx="9106748" cy="184234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sz="2300" dirty="0"/>
                  <a:t>Ex: Given that the coordinate (</a:t>
                </a:r>
                <a:r>
                  <a:rPr lang="en-CA" sz="2300" dirty="0" err="1"/>
                  <a:t>a,b</a:t>
                </a:r>
                <a:r>
                  <a:rPr lang="en-CA" sz="2300" dirty="0"/>
                  <a:t>) is on the function </a:t>
                </a:r>
                <a14:m>
                  <m:oMath xmlns:m="http://schemas.openxmlformats.org/officeDocument/2006/math">
                    <m:r>
                      <a:rPr lang="en-CA" sz="23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3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3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3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CA" sz="2300" dirty="0"/>
                  <a:t>  , match each function with the corresponding coordinate.</a:t>
                </a:r>
                <a:br>
                  <a:rPr lang="en-CA" sz="2300" dirty="0"/>
                </a:br>
                <a:endParaRPr lang="en-CA" sz="23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F71CBE-171F-4030-9DF1-91D42AF42D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622212" y="81280"/>
                <a:ext cx="9106748" cy="1842347"/>
              </a:xfrm>
              <a:blipFill>
                <a:blip r:embed="rId3"/>
                <a:stretch>
                  <a:fillRect l="-937" t="-26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01AD71A-4A89-48D3-818E-796560788C08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622215" y="1134535"/>
                <a:ext cx="3986107" cy="5537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i)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(−2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br>
                  <a:rPr lang="en-CA" dirty="0"/>
                </a:b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ii) 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=−0.5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br>
                  <a:rPr lang="en-CA" dirty="0"/>
                </a:b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iii) 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=−3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(0.5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iv) 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=−0.5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01AD71A-4A89-48D3-818E-796560788C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22215" y="1134535"/>
                <a:ext cx="3986107" cy="5537199"/>
              </a:xfrm>
              <a:prstGeom prst="rect">
                <a:avLst/>
              </a:prstGeom>
              <a:blipFill>
                <a:blip r:embed="rId4"/>
                <a:stretch>
                  <a:fillRect l="-2294" t="-88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7C3676D-BEB3-4957-8C89-EB1DDD253F3E}"/>
                  </a:ext>
                </a:extLst>
              </p:cNvPr>
              <p:cNvSpPr txBox="1"/>
              <p:nvPr/>
            </p:nvSpPr>
            <p:spPr>
              <a:xfrm>
                <a:off x="6245013" y="1307253"/>
                <a:ext cx="3820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                           </m:t>
                    </m:r>
                    <m:r>
                      <m:rPr>
                        <m:nor/>
                      </m:rPr>
                      <a:rPr lang="en-CA" b="0" i="0" dirty="0" smtClean="0"/>
                      <m:t>b</m:t>
                    </m:r>
                    <m:r>
                      <m:rPr>
                        <m:nor/>
                      </m:rPr>
                      <a:rPr lang="en-CA" dirty="0"/>
                      <m:t>) 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,2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7C3676D-BEB3-4957-8C89-EB1DDD253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5013" y="1307253"/>
                <a:ext cx="3820160" cy="369332"/>
              </a:xfrm>
              <a:prstGeom prst="rect">
                <a:avLst/>
              </a:prstGeom>
              <a:blipFill>
                <a:blip r:embed="rId5"/>
                <a:stretch>
                  <a:fillRect l="-127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C22DDF-7C25-4355-8E0A-11584706F80F}"/>
                  </a:ext>
                </a:extLst>
              </p:cNvPr>
              <p:cNvSpPr txBox="1"/>
              <p:nvPr/>
            </p:nvSpPr>
            <p:spPr>
              <a:xfrm>
                <a:off x="6258560" y="2109893"/>
                <a:ext cx="3820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c)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                      </m:t>
                    </m:r>
                    <m:r>
                      <m:rPr>
                        <m:nor/>
                      </m:rPr>
                      <a:rPr lang="en-CA" b="0" i="0" dirty="0" smtClean="0"/>
                      <m:t>d</m:t>
                    </m:r>
                    <m:r>
                      <m:rPr>
                        <m:nor/>
                      </m:rPr>
                      <a:rPr lang="en-CA" dirty="0"/>
                      <m:t>) 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,−2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5C22DDF-7C25-4355-8E0A-11584706F8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8560" y="2109893"/>
                <a:ext cx="3820160" cy="369332"/>
              </a:xfrm>
              <a:prstGeom prst="rect">
                <a:avLst/>
              </a:prstGeom>
              <a:blipFill>
                <a:blip r:embed="rId6"/>
                <a:stretch>
                  <a:fillRect l="-143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431AADD-CF38-4D48-956E-4FE883DAD0F8}"/>
                  </a:ext>
                </a:extLst>
              </p:cNvPr>
              <p:cNvSpPr txBox="1"/>
              <p:nvPr/>
            </p:nvSpPr>
            <p:spPr>
              <a:xfrm>
                <a:off x="6238242" y="2912533"/>
                <a:ext cx="3820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e)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−0.5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                 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f</m:t>
                    </m:r>
                    <m:r>
                      <m:rPr>
                        <m:nor/>
                      </m:rPr>
                      <a:rPr lang="en-CA" dirty="0"/>
                      <m:t>) 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,−0.5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431AADD-CF38-4D48-956E-4FE883DAD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8242" y="2912533"/>
                <a:ext cx="3820160" cy="369332"/>
              </a:xfrm>
              <a:prstGeom prst="rect">
                <a:avLst/>
              </a:prstGeom>
              <a:blipFill>
                <a:blip r:embed="rId7"/>
                <a:stretch>
                  <a:fillRect l="-1276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E68D52-75B7-4751-BF5E-956C9A8A5A59}"/>
                  </a:ext>
                </a:extLst>
              </p:cNvPr>
              <p:cNvSpPr txBox="1"/>
              <p:nvPr/>
            </p:nvSpPr>
            <p:spPr>
              <a:xfrm>
                <a:off x="6285654" y="3715173"/>
                <a:ext cx="3820160" cy="506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g)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brk m:alnAt="63"/>
                          </m:rPr>
                          <a:rPr lang="en-CA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CA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CA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             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m:rPr>
                        <m:nor/>
                      </m:rPr>
                      <a:rPr lang="en-CA" dirty="0"/>
                      <m:t>) 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0.5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brk m:alnAt="63"/>
                          </m:rPr>
                          <a:rPr lang="en-CA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CA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CA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CA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E68D52-75B7-4751-BF5E-956C9A8A5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5654" y="3715173"/>
                <a:ext cx="3820160" cy="506870"/>
              </a:xfrm>
              <a:prstGeom prst="rect">
                <a:avLst/>
              </a:prstGeom>
              <a:blipFill>
                <a:blip r:embed="rId8"/>
                <a:stretch>
                  <a:fillRect l="-1276"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161D57F-0C12-4886-8EC9-9FA45BA38238}"/>
                  </a:ext>
                </a:extLst>
              </p:cNvPr>
              <p:cNvSpPr txBox="1"/>
              <p:nvPr/>
            </p:nvSpPr>
            <p:spPr>
              <a:xfrm>
                <a:off x="6299201" y="4517813"/>
                <a:ext cx="3820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i)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,−2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                  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j</m:t>
                    </m:r>
                    <m:r>
                      <m:rPr>
                        <m:nor/>
                      </m:rPr>
                      <a:rPr lang="en-CA" dirty="0"/>
                      <m:t>) 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0.5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,−2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161D57F-0C12-4886-8EC9-9FA45BA382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9201" y="4517813"/>
                <a:ext cx="3820160" cy="369332"/>
              </a:xfrm>
              <a:prstGeom prst="rect">
                <a:avLst/>
              </a:prstGeom>
              <a:blipFill>
                <a:blip r:embed="rId9"/>
                <a:stretch>
                  <a:fillRect l="-127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273317C-9C5C-4F19-8758-9CAF774A858E}"/>
                  </a:ext>
                </a:extLst>
              </p:cNvPr>
              <p:cNvSpPr txBox="1"/>
              <p:nvPr/>
            </p:nvSpPr>
            <p:spPr>
              <a:xfrm>
                <a:off x="6312748" y="5320453"/>
                <a:ext cx="3820160" cy="506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/>
                  <a:t>k)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,−3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                   </m:t>
                    </m:r>
                    <m:r>
                      <m:rPr>
                        <m:nor/>
                      </m:rPr>
                      <a:rPr lang="en-CA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m:rPr>
                        <m:nor/>
                      </m:rPr>
                      <a:rPr lang="en-CA" dirty="0"/>
                      <m:t>)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,−</m:t>
                        </m:r>
                        <m:f>
                          <m:fPr>
                            <m:ctrlPr>
                              <a:rPr lang="en-CA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CA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CA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273317C-9C5C-4F19-8758-9CAF774A85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2748" y="5320453"/>
                <a:ext cx="3820160" cy="506870"/>
              </a:xfrm>
              <a:prstGeom prst="rect">
                <a:avLst/>
              </a:prstGeom>
              <a:blipFill>
                <a:blip r:embed="rId10"/>
                <a:stretch>
                  <a:fillRect l="-1438" b="-4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5256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28" y="134144"/>
            <a:ext cx="9013371" cy="7254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Expansions and Compressions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325891" y="875529"/>
            <a:ext cx="9589635" cy="1000125"/>
          </a:xfrm>
        </p:spPr>
        <p:txBody>
          <a:bodyPr/>
          <a:lstStyle/>
          <a:p>
            <a:pPr eaLnBrk="1" hangingPunct="1"/>
            <a:r>
              <a:rPr lang="en-CA" dirty="0"/>
              <a:t>Expansion: Stretching an object taller or  making it wider</a:t>
            </a:r>
          </a:p>
          <a:p>
            <a:pPr eaLnBrk="1" hangingPunct="1"/>
            <a:r>
              <a:rPr lang="en-CA" dirty="0"/>
              <a:t>Compression: Squeezing an object making it thinner or shorter</a:t>
            </a:r>
          </a:p>
        </p:txBody>
      </p:sp>
      <p:grpSp>
        <p:nvGrpSpPr>
          <p:cNvPr id="3" name="Group 7"/>
          <p:cNvGrpSpPr>
            <a:grpSpLocks noChangeAspect="1"/>
          </p:cNvGrpSpPr>
          <p:nvPr/>
        </p:nvGrpSpPr>
        <p:grpSpPr bwMode="auto">
          <a:xfrm>
            <a:off x="2162175" y="2525714"/>
            <a:ext cx="2800564" cy="2998787"/>
            <a:chOff x="256" y="1240"/>
            <a:chExt cx="2552" cy="2916"/>
          </a:xfrm>
        </p:grpSpPr>
        <p:sp>
          <p:nvSpPr>
            <p:cNvPr id="20601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02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0603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04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05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06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07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08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09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0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1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2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3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4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5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6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7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8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19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0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1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2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3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4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5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6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7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8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29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0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1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2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3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4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5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6" name="Line 42"/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7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8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39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40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41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42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43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44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45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46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47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48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49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50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51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52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53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54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55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0656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57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58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59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60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61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62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63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64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65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66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67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68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69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70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71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72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73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74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75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76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77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78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79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80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81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82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83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84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85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86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87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88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89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90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91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92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93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94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95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696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97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4" name="Group 7"/>
          <p:cNvGrpSpPr>
            <a:grpSpLocks noChangeAspect="1"/>
          </p:cNvGrpSpPr>
          <p:nvPr/>
        </p:nvGrpSpPr>
        <p:grpSpPr bwMode="auto">
          <a:xfrm>
            <a:off x="6118225" y="2497138"/>
            <a:ext cx="2828244" cy="3028950"/>
            <a:chOff x="256" y="1240"/>
            <a:chExt cx="2551" cy="2916"/>
          </a:xfrm>
        </p:grpSpPr>
        <p:sp>
          <p:nvSpPr>
            <p:cNvPr id="20504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05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0506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07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08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09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0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1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2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3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4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5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6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7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8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19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0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1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2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3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4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5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6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7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8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29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0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1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2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3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4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5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6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7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8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39" name="Line 42"/>
            <p:cNvSpPr>
              <a:spLocks noChangeShapeType="1"/>
            </p:cNvSpPr>
            <p:nvPr/>
          </p:nvSpPr>
          <p:spPr bwMode="auto">
            <a:xfrm>
              <a:off x="261" y="2203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0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1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2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3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4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5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6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7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8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49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0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72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51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552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3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4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5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56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72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57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558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0559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0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61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2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63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4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65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6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67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68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69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70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1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72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3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74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5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76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7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78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79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80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81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82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83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84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85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86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87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88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89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90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91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92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93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94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95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96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97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98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0599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00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00" name="TextBox 199"/>
          <p:cNvSpPr txBox="1"/>
          <p:nvPr/>
        </p:nvSpPr>
        <p:spPr>
          <a:xfrm>
            <a:off x="1666875" y="2017713"/>
            <a:ext cx="40592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>
                <a:latin typeface="+mj-lt"/>
              </a:rPr>
              <a:t>Vertical Expansion/Compression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5703888" y="2041525"/>
            <a:ext cx="43815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>
                <a:latin typeface="+mj-lt"/>
              </a:rPr>
              <a:t>Horizontal Expansion/Compression</a:t>
            </a:r>
          </a:p>
        </p:txBody>
      </p:sp>
      <p:cxnSp>
        <p:nvCxnSpPr>
          <p:cNvPr id="208" name="Straight Arrow Connector 207"/>
          <p:cNvCxnSpPr/>
          <p:nvPr/>
        </p:nvCxnSpPr>
        <p:spPr>
          <a:xfrm rot="5400000">
            <a:off x="3120232" y="4023519"/>
            <a:ext cx="2479675" cy="1588"/>
          </a:xfrm>
          <a:prstGeom prst="straightConnector1">
            <a:avLst/>
          </a:prstGeom>
          <a:ln w="2857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/>
          <p:nvPr/>
        </p:nvCxnSpPr>
        <p:spPr>
          <a:xfrm rot="5400000">
            <a:off x="3639344" y="3282156"/>
            <a:ext cx="971550" cy="1588"/>
          </a:xfrm>
          <a:prstGeom prst="straightConnector1">
            <a:avLst/>
          </a:prstGeom>
          <a:ln w="28575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/>
          <p:nvPr/>
        </p:nvCxnSpPr>
        <p:spPr>
          <a:xfrm rot="5400000">
            <a:off x="3605213" y="4840288"/>
            <a:ext cx="1044575" cy="0"/>
          </a:xfrm>
          <a:prstGeom prst="straightConnector1">
            <a:avLst/>
          </a:prstGeom>
          <a:ln w="28575"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Cross 201"/>
          <p:cNvSpPr/>
          <p:nvPr/>
        </p:nvSpPr>
        <p:spPr>
          <a:xfrm rot="16200000">
            <a:off x="2302876" y="3665364"/>
            <a:ext cx="2511425" cy="746476"/>
          </a:xfrm>
          <a:custGeom>
            <a:avLst/>
            <a:gdLst>
              <a:gd name="connsiteX0" fmla="*/ 0 w 2511425"/>
              <a:gd name="connsiteY0" fmla="*/ 197038 h 728663"/>
              <a:gd name="connsiteX1" fmla="*/ 197038 w 2511425"/>
              <a:gd name="connsiteY1" fmla="*/ 197038 h 728663"/>
              <a:gd name="connsiteX2" fmla="*/ 197038 w 2511425"/>
              <a:gd name="connsiteY2" fmla="*/ 0 h 728663"/>
              <a:gd name="connsiteX3" fmla="*/ 2314387 w 2511425"/>
              <a:gd name="connsiteY3" fmla="*/ 0 h 728663"/>
              <a:gd name="connsiteX4" fmla="*/ 2314387 w 2511425"/>
              <a:gd name="connsiteY4" fmla="*/ 197038 h 728663"/>
              <a:gd name="connsiteX5" fmla="*/ 2511425 w 2511425"/>
              <a:gd name="connsiteY5" fmla="*/ 197038 h 728663"/>
              <a:gd name="connsiteX6" fmla="*/ 2511425 w 2511425"/>
              <a:gd name="connsiteY6" fmla="*/ 531625 h 728663"/>
              <a:gd name="connsiteX7" fmla="*/ 2314387 w 2511425"/>
              <a:gd name="connsiteY7" fmla="*/ 531625 h 728663"/>
              <a:gd name="connsiteX8" fmla="*/ 2314387 w 2511425"/>
              <a:gd name="connsiteY8" fmla="*/ 728663 h 728663"/>
              <a:gd name="connsiteX9" fmla="*/ 197038 w 2511425"/>
              <a:gd name="connsiteY9" fmla="*/ 728663 h 728663"/>
              <a:gd name="connsiteX10" fmla="*/ 197038 w 2511425"/>
              <a:gd name="connsiteY10" fmla="*/ 531625 h 728663"/>
              <a:gd name="connsiteX11" fmla="*/ 0 w 2511425"/>
              <a:gd name="connsiteY11" fmla="*/ 531625 h 728663"/>
              <a:gd name="connsiteX12" fmla="*/ 0 w 2511425"/>
              <a:gd name="connsiteY12" fmla="*/ 197038 h 728663"/>
              <a:gd name="connsiteX0" fmla="*/ 0 w 2511425"/>
              <a:gd name="connsiteY0" fmla="*/ 197038 h 728663"/>
              <a:gd name="connsiteX1" fmla="*/ 197038 w 2511425"/>
              <a:gd name="connsiteY1" fmla="*/ 197038 h 728663"/>
              <a:gd name="connsiteX2" fmla="*/ 197038 w 2511425"/>
              <a:gd name="connsiteY2" fmla="*/ 0 h 728663"/>
              <a:gd name="connsiteX3" fmla="*/ 2314387 w 2511425"/>
              <a:gd name="connsiteY3" fmla="*/ 0 h 728663"/>
              <a:gd name="connsiteX4" fmla="*/ 1916564 w 2511425"/>
              <a:gd name="connsiteY4" fmla="*/ 208913 h 728663"/>
              <a:gd name="connsiteX5" fmla="*/ 2511425 w 2511425"/>
              <a:gd name="connsiteY5" fmla="*/ 197038 h 728663"/>
              <a:gd name="connsiteX6" fmla="*/ 2511425 w 2511425"/>
              <a:gd name="connsiteY6" fmla="*/ 531625 h 728663"/>
              <a:gd name="connsiteX7" fmla="*/ 2314387 w 2511425"/>
              <a:gd name="connsiteY7" fmla="*/ 531625 h 728663"/>
              <a:gd name="connsiteX8" fmla="*/ 2314387 w 2511425"/>
              <a:gd name="connsiteY8" fmla="*/ 728663 h 728663"/>
              <a:gd name="connsiteX9" fmla="*/ 197038 w 2511425"/>
              <a:gd name="connsiteY9" fmla="*/ 728663 h 728663"/>
              <a:gd name="connsiteX10" fmla="*/ 197038 w 2511425"/>
              <a:gd name="connsiteY10" fmla="*/ 531625 h 728663"/>
              <a:gd name="connsiteX11" fmla="*/ 0 w 2511425"/>
              <a:gd name="connsiteY11" fmla="*/ 531625 h 728663"/>
              <a:gd name="connsiteX12" fmla="*/ 0 w 2511425"/>
              <a:gd name="connsiteY12" fmla="*/ 197038 h 728663"/>
              <a:gd name="connsiteX0" fmla="*/ 0 w 2511425"/>
              <a:gd name="connsiteY0" fmla="*/ 208913 h 740538"/>
              <a:gd name="connsiteX1" fmla="*/ 197038 w 2511425"/>
              <a:gd name="connsiteY1" fmla="*/ 208913 h 740538"/>
              <a:gd name="connsiteX2" fmla="*/ 197038 w 2511425"/>
              <a:gd name="connsiteY2" fmla="*/ 11875 h 740538"/>
              <a:gd name="connsiteX3" fmla="*/ 1916563 w 2511425"/>
              <a:gd name="connsiteY3" fmla="*/ 0 h 740538"/>
              <a:gd name="connsiteX4" fmla="*/ 1916564 w 2511425"/>
              <a:gd name="connsiteY4" fmla="*/ 220788 h 740538"/>
              <a:gd name="connsiteX5" fmla="*/ 2511425 w 2511425"/>
              <a:gd name="connsiteY5" fmla="*/ 208913 h 740538"/>
              <a:gd name="connsiteX6" fmla="*/ 2511425 w 2511425"/>
              <a:gd name="connsiteY6" fmla="*/ 543500 h 740538"/>
              <a:gd name="connsiteX7" fmla="*/ 2314387 w 2511425"/>
              <a:gd name="connsiteY7" fmla="*/ 543500 h 740538"/>
              <a:gd name="connsiteX8" fmla="*/ 2314387 w 2511425"/>
              <a:gd name="connsiteY8" fmla="*/ 740538 h 740538"/>
              <a:gd name="connsiteX9" fmla="*/ 197038 w 2511425"/>
              <a:gd name="connsiteY9" fmla="*/ 740538 h 740538"/>
              <a:gd name="connsiteX10" fmla="*/ 197038 w 2511425"/>
              <a:gd name="connsiteY10" fmla="*/ 543500 h 740538"/>
              <a:gd name="connsiteX11" fmla="*/ 0 w 2511425"/>
              <a:gd name="connsiteY11" fmla="*/ 543500 h 740538"/>
              <a:gd name="connsiteX12" fmla="*/ 0 w 2511425"/>
              <a:gd name="connsiteY12" fmla="*/ 208913 h 740538"/>
              <a:gd name="connsiteX0" fmla="*/ 0 w 2511425"/>
              <a:gd name="connsiteY0" fmla="*/ 208913 h 740538"/>
              <a:gd name="connsiteX1" fmla="*/ 197038 w 2511425"/>
              <a:gd name="connsiteY1" fmla="*/ 208913 h 740538"/>
              <a:gd name="connsiteX2" fmla="*/ 197038 w 2511425"/>
              <a:gd name="connsiteY2" fmla="*/ 11875 h 740538"/>
              <a:gd name="connsiteX3" fmla="*/ 1916563 w 2511425"/>
              <a:gd name="connsiteY3" fmla="*/ 0 h 740538"/>
              <a:gd name="connsiteX4" fmla="*/ 1916564 w 2511425"/>
              <a:gd name="connsiteY4" fmla="*/ 220788 h 740538"/>
              <a:gd name="connsiteX5" fmla="*/ 2511425 w 2511425"/>
              <a:gd name="connsiteY5" fmla="*/ 208913 h 740538"/>
              <a:gd name="connsiteX6" fmla="*/ 2511425 w 2511425"/>
              <a:gd name="connsiteY6" fmla="*/ 543500 h 740538"/>
              <a:gd name="connsiteX7" fmla="*/ 1898751 w 2511425"/>
              <a:gd name="connsiteY7" fmla="*/ 507874 h 740538"/>
              <a:gd name="connsiteX8" fmla="*/ 2314387 w 2511425"/>
              <a:gd name="connsiteY8" fmla="*/ 740538 h 740538"/>
              <a:gd name="connsiteX9" fmla="*/ 197038 w 2511425"/>
              <a:gd name="connsiteY9" fmla="*/ 740538 h 740538"/>
              <a:gd name="connsiteX10" fmla="*/ 197038 w 2511425"/>
              <a:gd name="connsiteY10" fmla="*/ 543500 h 740538"/>
              <a:gd name="connsiteX11" fmla="*/ 0 w 2511425"/>
              <a:gd name="connsiteY11" fmla="*/ 543500 h 740538"/>
              <a:gd name="connsiteX12" fmla="*/ 0 w 2511425"/>
              <a:gd name="connsiteY12" fmla="*/ 208913 h 740538"/>
              <a:gd name="connsiteX0" fmla="*/ 0 w 2511425"/>
              <a:gd name="connsiteY0" fmla="*/ 208913 h 746476"/>
              <a:gd name="connsiteX1" fmla="*/ 197038 w 2511425"/>
              <a:gd name="connsiteY1" fmla="*/ 208913 h 746476"/>
              <a:gd name="connsiteX2" fmla="*/ 197038 w 2511425"/>
              <a:gd name="connsiteY2" fmla="*/ 11875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8751 w 2511425"/>
              <a:gd name="connsiteY7" fmla="*/ 507874 h 746476"/>
              <a:gd name="connsiteX8" fmla="*/ 1880938 w 2511425"/>
              <a:gd name="connsiteY8" fmla="*/ 746476 h 746476"/>
              <a:gd name="connsiteX9" fmla="*/ 197038 w 2511425"/>
              <a:gd name="connsiteY9" fmla="*/ 740538 h 746476"/>
              <a:gd name="connsiteX10" fmla="*/ 197038 w 2511425"/>
              <a:gd name="connsiteY10" fmla="*/ 54350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197038 w 2511425"/>
              <a:gd name="connsiteY1" fmla="*/ 208913 h 746476"/>
              <a:gd name="connsiteX2" fmla="*/ 197038 w 2511425"/>
              <a:gd name="connsiteY2" fmla="*/ 11875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904688 w 2511425"/>
              <a:gd name="connsiteY7" fmla="*/ 555375 h 746476"/>
              <a:gd name="connsiteX8" fmla="*/ 1880938 w 2511425"/>
              <a:gd name="connsiteY8" fmla="*/ 746476 h 746476"/>
              <a:gd name="connsiteX9" fmla="*/ 197038 w 2511425"/>
              <a:gd name="connsiteY9" fmla="*/ 740538 h 746476"/>
              <a:gd name="connsiteX10" fmla="*/ 197038 w 2511425"/>
              <a:gd name="connsiteY10" fmla="*/ 54350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197038 w 2511425"/>
              <a:gd name="connsiteY1" fmla="*/ 208913 h 746476"/>
              <a:gd name="connsiteX2" fmla="*/ 197038 w 2511425"/>
              <a:gd name="connsiteY2" fmla="*/ 11875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1624 h 746476"/>
              <a:gd name="connsiteX8" fmla="*/ 1880938 w 2511425"/>
              <a:gd name="connsiteY8" fmla="*/ 746476 h 746476"/>
              <a:gd name="connsiteX9" fmla="*/ 197038 w 2511425"/>
              <a:gd name="connsiteY9" fmla="*/ 740538 h 746476"/>
              <a:gd name="connsiteX10" fmla="*/ 197038 w 2511425"/>
              <a:gd name="connsiteY10" fmla="*/ 54350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197038 w 2511425"/>
              <a:gd name="connsiteY1" fmla="*/ 208913 h 746476"/>
              <a:gd name="connsiteX2" fmla="*/ 197038 w 2511425"/>
              <a:gd name="connsiteY2" fmla="*/ 11875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80938 w 2511425"/>
              <a:gd name="connsiteY8" fmla="*/ 746476 h 746476"/>
              <a:gd name="connsiteX9" fmla="*/ 197038 w 2511425"/>
              <a:gd name="connsiteY9" fmla="*/ 740538 h 746476"/>
              <a:gd name="connsiteX10" fmla="*/ 197038 w 2511425"/>
              <a:gd name="connsiteY10" fmla="*/ 54350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197038 w 2511425"/>
              <a:gd name="connsiteY1" fmla="*/ 208913 h 746476"/>
              <a:gd name="connsiteX2" fmla="*/ 197038 w 2511425"/>
              <a:gd name="connsiteY2" fmla="*/ 11875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197038 w 2511425"/>
              <a:gd name="connsiteY9" fmla="*/ 740538 h 746476"/>
              <a:gd name="connsiteX10" fmla="*/ 197038 w 2511425"/>
              <a:gd name="connsiteY10" fmla="*/ 54350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220791 h 746476"/>
              <a:gd name="connsiteX2" fmla="*/ 197038 w 2511425"/>
              <a:gd name="connsiteY2" fmla="*/ 11875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197038 w 2511425"/>
              <a:gd name="connsiteY9" fmla="*/ 740538 h 746476"/>
              <a:gd name="connsiteX10" fmla="*/ 197038 w 2511425"/>
              <a:gd name="connsiteY10" fmla="*/ 54350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220791 h 746476"/>
              <a:gd name="connsiteX2" fmla="*/ 571111 w 2511425"/>
              <a:gd name="connsiteY2" fmla="*/ 11878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197038 w 2511425"/>
              <a:gd name="connsiteY9" fmla="*/ 740538 h 746476"/>
              <a:gd name="connsiteX10" fmla="*/ 197038 w 2511425"/>
              <a:gd name="connsiteY10" fmla="*/ 54350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197043 h 746476"/>
              <a:gd name="connsiteX2" fmla="*/ 571111 w 2511425"/>
              <a:gd name="connsiteY2" fmla="*/ 11878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197038 w 2511425"/>
              <a:gd name="connsiteY9" fmla="*/ 740538 h 746476"/>
              <a:gd name="connsiteX10" fmla="*/ 197038 w 2511425"/>
              <a:gd name="connsiteY10" fmla="*/ 54350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197043 h 746476"/>
              <a:gd name="connsiteX2" fmla="*/ 571111 w 2511425"/>
              <a:gd name="connsiteY2" fmla="*/ 11878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197038 w 2511425"/>
              <a:gd name="connsiteY9" fmla="*/ 740538 h 746476"/>
              <a:gd name="connsiteX10" fmla="*/ 624550 w 2511425"/>
              <a:gd name="connsiteY10" fmla="*/ 537565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197043 h 746476"/>
              <a:gd name="connsiteX2" fmla="*/ 571111 w 2511425"/>
              <a:gd name="connsiteY2" fmla="*/ 11878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82986 w 2511425"/>
              <a:gd name="connsiteY9" fmla="*/ 740541 h 746476"/>
              <a:gd name="connsiteX10" fmla="*/ 624550 w 2511425"/>
              <a:gd name="connsiteY10" fmla="*/ 537565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197043 h 746476"/>
              <a:gd name="connsiteX2" fmla="*/ 636425 w 2511425"/>
              <a:gd name="connsiteY2" fmla="*/ 5943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82986 w 2511425"/>
              <a:gd name="connsiteY9" fmla="*/ 740541 h 746476"/>
              <a:gd name="connsiteX10" fmla="*/ 624550 w 2511425"/>
              <a:gd name="connsiteY10" fmla="*/ 537565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197043 h 746476"/>
              <a:gd name="connsiteX2" fmla="*/ 612674 w 2511425"/>
              <a:gd name="connsiteY2" fmla="*/ 5946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82986 w 2511425"/>
              <a:gd name="connsiteY9" fmla="*/ 740541 h 746476"/>
              <a:gd name="connsiteX10" fmla="*/ 624550 w 2511425"/>
              <a:gd name="connsiteY10" fmla="*/ 537565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197043 h 746476"/>
              <a:gd name="connsiteX2" fmla="*/ 612674 w 2511425"/>
              <a:gd name="connsiteY2" fmla="*/ 5946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82986 w 2511425"/>
              <a:gd name="connsiteY9" fmla="*/ 740541 h 746476"/>
              <a:gd name="connsiteX10" fmla="*/ 600799 w 2511425"/>
              <a:gd name="connsiteY10" fmla="*/ 53163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197043 h 746476"/>
              <a:gd name="connsiteX2" fmla="*/ 607758 w 2511425"/>
              <a:gd name="connsiteY2" fmla="*/ 5949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82986 w 2511425"/>
              <a:gd name="connsiteY9" fmla="*/ 740541 h 746476"/>
              <a:gd name="connsiteX10" fmla="*/ 600799 w 2511425"/>
              <a:gd name="connsiteY10" fmla="*/ 53163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594862 w 2511425"/>
              <a:gd name="connsiteY1" fmla="*/ 197043 h 746476"/>
              <a:gd name="connsiteX2" fmla="*/ 607758 w 2511425"/>
              <a:gd name="connsiteY2" fmla="*/ 5949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97735 w 2511425"/>
              <a:gd name="connsiteY9" fmla="*/ 740544 h 746476"/>
              <a:gd name="connsiteX10" fmla="*/ 600799 w 2511425"/>
              <a:gd name="connsiteY10" fmla="*/ 53163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607152 w 2511425"/>
              <a:gd name="connsiteY1" fmla="*/ 211794 h 746476"/>
              <a:gd name="connsiteX2" fmla="*/ 607758 w 2511425"/>
              <a:gd name="connsiteY2" fmla="*/ 5949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97735 w 2511425"/>
              <a:gd name="connsiteY9" fmla="*/ 740544 h 746476"/>
              <a:gd name="connsiteX10" fmla="*/ 600799 w 2511425"/>
              <a:gd name="connsiteY10" fmla="*/ 531630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607152 w 2511425"/>
              <a:gd name="connsiteY1" fmla="*/ 211794 h 746476"/>
              <a:gd name="connsiteX2" fmla="*/ 607758 w 2511425"/>
              <a:gd name="connsiteY2" fmla="*/ 5949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97735 w 2511425"/>
              <a:gd name="connsiteY9" fmla="*/ 740544 h 746476"/>
              <a:gd name="connsiteX10" fmla="*/ 593405 w 2511425"/>
              <a:gd name="connsiteY10" fmla="*/ 543956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607152 w 2511425"/>
              <a:gd name="connsiteY1" fmla="*/ 211794 h 746476"/>
              <a:gd name="connsiteX2" fmla="*/ 607758 w 2511425"/>
              <a:gd name="connsiteY2" fmla="*/ 5949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97735 w 2511425"/>
              <a:gd name="connsiteY9" fmla="*/ 740544 h 746476"/>
              <a:gd name="connsiteX10" fmla="*/ 603263 w 2511425"/>
              <a:gd name="connsiteY10" fmla="*/ 531636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607152 w 2511425"/>
              <a:gd name="connsiteY1" fmla="*/ 211794 h 746476"/>
              <a:gd name="connsiteX2" fmla="*/ 607758 w 2511425"/>
              <a:gd name="connsiteY2" fmla="*/ 5949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97735 w 2511425"/>
              <a:gd name="connsiteY9" fmla="*/ 740544 h 746476"/>
              <a:gd name="connsiteX10" fmla="*/ 600798 w 2511425"/>
              <a:gd name="connsiteY10" fmla="*/ 541498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  <a:gd name="connsiteX0" fmla="*/ 0 w 2511425"/>
              <a:gd name="connsiteY0" fmla="*/ 208913 h 746476"/>
              <a:gd name="connsiteX1" fmla="*/ 607152 w 2511425"/>
              <a:gd name="connsiteY1" fmla="*/ 206868 h 746476"/>
              <a:gd name="connsiteX2" fmla="*/ 607758 w 2511425"/>
              <a:gd name="connsiteY2" fmla="*/ 5949 h 746476"/>
              <a:gd name="connsiteX3" fmla="*/ 1916563 w 2511425"/>
              <a:gd name="connsiteY3" fmla="*/ 0 h 746476"/>
              <a:gd name="connsiteX4" fmla="*/ 1916564 w 2511425"/>
              <a:gd name="connsiteY4" fmla="*/ 220788 h 746476"/>
              <a:gd name="connsiteX5" fmla="*/ 2511425 w 2511425"/>
              <a:gd name="connsiteY5" fmla="*/ 208913 h 746476"/>
              <a:gd name="connsiteX6" fmla="*/ 2511425 w 2511425"/>
              <a:gd name="connsiteY6" fmla="*/ 543500 h 746476"/>
              <a:gd name="connsiteX7" fmla="*/ 1892813 w 2511425"/>
              <a:gd name="connsiteY7" fmla="*/ 537562 h 746476"/>
              <a:gd name="connsiteX8" fmla="*/ 1892813 w 2511425"/>
              <a:gd name="connsiteY8" fmla="*/ 746476 h 746476"/>
              <a:gd name="connsiteX9" fmla="*/ 597735 w 2511425"/>
              <a:gd name="connsiteY9" fmla="*/ 740544 h 746476"/>
              <a:gd name="connsiteX10" fmla="*/ 600798 w 2511425"/>
              <a:gd name="connsiteY10" fmla="*/ 541498 h 746476"/>
              <a:gd name="connsiteX11" fmla="*/ 0 w 2511425"/>
              <a:gd name="connsiteY11" fmla="*/ 543500 h 746476"/>
              <a:gd name="connsiteX12" fmla="*/ 0 w 2511425"/>
              <a:gd name="connsiteY12" fmla="*/ 208913 h 746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11425" h="746476">
                <a:moveTo>
                  <a:pt x="0" y="208913"/>
                </a:moveTo>
                <a:lnTo>
                  <a:pt x="607152" y="206868"/>
                </a:lnTo>
                <a:lnTo>
                  <a:pt x="607758" y="5949"/>
                </a:lnTo>
                <a:lnTo>
                  <a:pt x="1916563" y="0"/>
                </a:lnTo>
                <a:cubicBezTo>
                  <a:pt x="1916563" y="73596"/>
                  <a:pt x="1916564" y="147192"/>
                  <a:pt x="1916564" y="220788"/>
                </a:cubicBezTo>
                <a:lnTo>
                  <a:pt x="2511425" y="208913"/>
                </a:lnTo>
                <a:lnTo>
                  <a:pt x="2511425" y="543500"/>
                </a:lnTo>
                <a:lnTo>
                  <a:pt x="1892813" y="537562"/>
                </a:lnTo>
                <a:lnTo>
                  <a:pt x="1892813" y="746476"/>
                </a:lnTo>
                <a:lnTo>
                  <a:pt x="597735" y="740544"/>
                </a:lnTo>
                <a:cubicBezTo>
                  <a:pt x="598756" y="670906"/>
                  <a:pt x="599777" y="611136"/>
                  <a:pt x="600798" y="541498"/>
                </a:cubicBezTo>
                <a:lnTo>
                  <a:pt x="0" y="543500"/>
                </a:lnTo>
                <a:lnTo>
                  <a:pt x="0" y="208913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3" name="Cross 212"/>
          <p:cNvSpPr/>
          <p:nvPr/>
        </p:nvSpPr>
        <p:spPr>
          <a:xfrm>
            <a:off x="6450013" y="3625939"/>
            <a:ext cx="2125662" cy="753975"/>
          </a:xfrm>
          <a:custGeom>
            <a:avLst/>
            <a:gdLst>
              <a:gd name="connsiteX0" fmla="*/ 0 w 2125662"/>
              <a:gd name="connsiteY0" fmla="*/ 185341 h 741363"/>
              <a:gd name="connsiteX1" fmla="*/ 185341 w 2125662"/>
              <a:gd name="connsiteY1" fmla="*/ 185341 h 741363"/>
              <a:gd name="connsiteX2" fmla="*/ 185341 w 2125662"/>
              <a:gd name="connsiteY2" fmla="*/ 0 h 741363"/>
              <a:gd name="connsiteX3" fmla="*/ 1940321 w 2125662"/>
              <a:gd name="connsiteY3" fmla="*/ 0 h 741363"/>
              <a:gd name="connsiteX4" fmla="*/ 1940321 w 2125662"/>
              <a:gd name="connsiteY4" fmla="*/ 185341 h 741363"/>
              <a:gd name="connsiteX5" fmla="*/ 2125662 w 2125662"/>
              <a:gd name="connsiteY5" fmla="*/ 185341 h 741363"/>
              <a:gd name="connsiteX6" fmla="*/ 2125662 w 2125662"/>
              <a:gd name="connsiteY6" fmla="*/ 556022 h 741363"/>
              <a:gd name="connsiteX7" fmla="*/ 1940321 w 2125662"/>
              <a:gd name="connsiteY7" fmla="*/ 556022 h 741363"/>
              <a:gd name="connsiteX8" fmla="*/ 1940321 w 2125662"/>
              <a:gd name="connsiteY8" fmla="*/ 741363 h 741363"/>
              <a:gd name="connsiteX9" fmla="*/ 185341 w 2125662"/>
              <a:gd name="connsiteY9" fmla="*/ 741363 h 741363"/>
              <a:gd name="connsiteX10" fmla="*/ 185341 w 2125662"/>
              <a:gd name="connsiteY10" fmla="*/ 556022 h 741363"/>
              <a:gd name="connsiteX11" fmla="*/ 0 w 2125662"/>
              <a:gd name="connsiteY11" fmla="*/ 556022 h 741363"/>
              <a:gd name="connsiteX12" fmla="*/ 0 w 2125662"/>
              <a:gd name="connsiteY12" fmla="*/ 185341 h 741363"/>
              <a:gd name="connsiteX0" fmla="*/ 0 w 2125662"/>
              <a:gd name="connsiteY0" fmla="*/ 185341 h 741363"/>
              <a:gd name="connsiteX1" fmla="*/ 185341 w 2125662"/>
              <a:gd name="connsiteY1" fmla="*/ 185341 h 741363"/>
              <a:gd name="connsiteX2" fmla="*/ 570019 w 2125662"/>
              <a:gd name="connsiteY2" fmla="*/ 0 h 741363"/>
              <a:gd name="connsiteX3" fmla="*/ 1940321 w 2125662"/>
              <a:gd name="connsiteY3" fmla="*/ 0 h 741363"/>
              <a:gd name="connsiteX4" fmla="*/ 1940321 w 2125662"/>
              <a:gd name="connsiteY4" fmla="*/ 185341 h 741363"/>
              <a:gd name="connsiteX5" fmla="*/ 2125662 w 2125662"/>
              <a:gd name="connsiteY5" fmla="*/ 185341 h 741363"/>
              <a:gd name="connsiteX6" fmla="*/ 2125662 w 2125662"/>
              <a:gd name="connsiteY6" fmla="*/ 556022 h 741363"/>
              <a:gd name="connsiteX7" fmla="*/ 1940321 w 2125662"/>
              <a:gd name="connsiteY7" fmla="*/ 556022 h 741363"/>
              <a:gd name="connsiteX8" fmla="*/ 1940321 w 2125662"/>
              <a:gd name="connsiteY8" fmla="*/ 741363 h 741363"/>
              <a:gd name="connsiteX9" fmla="*/ 185341 w 2125662"/>
              <a:gd name="connsiteY9" fmla="*/ 741363 h 741363"/>
              <a:gd name="connsiteX10" fmla="*/ 185341 w 2125662"/>
              <a:gd name="connsiteY10" fmla="*/ 556022 h 741363"/>
              <a:gd name="connsiteX11" fmla="*/ 0 w 2125662"/>
              <a:gd name="connsiteY11" fmla="*/ 556022 h 741363"/>
              <a:gd name="connsiteX12" fmla="*/ 0 w 2125662"/>
              <a:gd name="connsiteY12" fmla="*/ 185341 h 741363"/>
              <a:gd name="connsiteX0" fmla="*/ 0 w 2125662"/>
              <a:gd name="connsiteY0" fmla="*/ 185341 h 741363"/>
              <a:gd name="connsiteX1" fmla="*/ 557407 w 2125662"/>
              <a:gd name="connsiteY1" fmla="*/ 185341 h 741363"/>
              <a:gd name="connsiteX2" fmla="*/ 570019 w 2125662"/>
              <a:gd name="connsiteY2" fmla="*/ 0 h 741363"/>
              <a:gd name="connsiteX3" fmla="*/ 1940321 w 2125662"/>
              <a:gd name="connsiteY3" fmla="*/ 0 h 741363"/>
              <a:gd name="connsiteX4" fmla="*/ 1940321 w 2125662"/>
              <a:gd name="connsiteY4" fmla="*/ 185341 h 741363"/>
              <a:gd name="connsiteX5" fmla="*/ 2125662 w 2125662"/>
              <a:gd name="connsiteY5" fmla="*/ 185341 h 741363"/>
              <a:gd name="connsiteX6" fmla="*/ 2125662 w 2125662"/>
              <a:gd name="connsiteY6" fmla="*/ 556022 h 741363"/>
              <a:gd name="connsiteX7" fmla="*/ 1940321 w 2125662"/>
              <a:gd name="connsiteY7" fmla="*/ 556022 h 741363"/>
              <a:gd name="connsiteX8" fmla="*/ 1940321 w 2125662"/>
              <a:gd name="connsiteY8" fmla="*/ 741363 h 741363"/>
              <a:gd name="connsiteX9" fmla="*/ 185341 w 2125662"/>
              <a:gd name="connsiteY9" fmla="*/ 741363 h 741363"/>
              <a:gd name="connsiteX10" fmla="*/ 185341 w 2125662"/>
              <a:gd name="connsiteY10" fmla="*/ 556022 h 741363"/>
              <a:gd name="connsiteX11" fmla="*/ 0 w 2125662"/>
              <a:gd name="connsiteY11" fmla="*/ 556022 h 741363"/>
              <a:gd name="connsiteX12" fmla="*/ 0 w 2125662"/>
              <a:gd name="connsiteY12" fmla="*/ 185341 h 741363"/>
              <a:gd name="connsiteX0" fmla="*/ 0 w 2125662"/>
              <a:gd name="connsiteY0" fmla="*/ 185341 h 741363"/>
              <a:gd name="connsiteX1" fmla="*/ 557407 w 2125662"/>
              <a:gd name="connsiteY1" fmla="*/ 185341 h 741363"/>
              <a:gd name="connsiteX2" fmla="*/ 570019 w 2125662"/>
              <a:gd name="connsiteY2" fmla="*/ 0 h 741363"/>
              <a:gd name="connsiteX3" fmla="*/ 1940321 w 2125662"/>
              <a:gd name="connsiteY3" fmla="*/ 0 h 741363"/>
              <a:gd name="connsiteX4" fmla="*/ 1940321 w 2125662"/>
              <a:gd name="connsiteY4" fmla="*/ 185341 h 741363"/>
              <a:gd name="connsiteX5" fmla="*/ 2125662 w 2125662"/>
              <a:gd name="connsiteY5" fmla="*/ 185341 h 741363"/>
              <a:gd name="connsiteX6" fmla="*/ 2125662 w 2125662"/>
              <a:gd name="connsiteY6" fmla="*/ 556022 h 741363"/>
              <a:gd name="connsiteX7" fmla="*/ 1940321 w 2125662"/>
              <a:gd name="connsiteY7" fmla="*/ 556022 h 741363"/>
              <a:gd name="connsiteX8" fmla="*/ 1940321 w 2125662"/>
              <a:gd name="connsiteY8" fmla="*/ 741363 h 741363"/>
              <a:gd name="connsiteX9" fmla="*/ 582632 w 2125662"/>
              <a:gd name="connsiteY9" fmla="*/ 741363 h 741363"/>
              <a:gd name="connsiteX10" fmla="*/ 185341 w 2125662"/>
              <a:gd name="connsiteY10" fmla="*/ 556022 h 741363"/>
              <a:gd name="connsiteX11" fmla="*/ 0 w 2125662"/>
              <a:gd name="connsiteY11" fmla="*/ 556022 h 741363"/>
              <a:gd name="connsiteX12" fmla="*/ 0 w 2125662"/>
              <a:gd name="connsiteY12" fmla="*/ 185341 h 741363"/>
              <a:gd name="connsiteX0" fmla="*/ 0 w 2125662"/>
              <a:gd name="connsiteY0" fmla="*/ 185341 h 741363"/>
              <a:gd name="connsiteX1" fmla="*/ 557407 w 2125662"/>
              <a:gd name="connsiteY1" fmla="*/ 185341 h 741363"/>
              <a:gd name="connsiteX2" fmla="*/ 570019 w 2125662"/>
              <a:gd name="connsiteY2" fmla="*/ 0 h 741363"/>
              <a:gd name="connsiteX3" fmla="*/ 1940321 w 2125662"/>
              <a:gd name="connsiteY3" fmla="*/ 0 h 741363"/>
              <a:gd name="connsiteX4" fmla="*/ 1940321 w 2125662"/>
              <a:gd name="connsiteY4" fmla="*/ 185341 h 741363"/>
              <a:gd name="connsiteX5" fmla="*/ 2125662 w 2125662"/>
              <a:gd name="connsiteY5" fmla="*/ 185341 h 741363"/>
              <a:gd name="connsiteX6" fmla="*/ 2125662 w 2125662"/>
              <a:gd name="connsiteY6" fmla="*/ 556022 h 741363"/>
              <a:gd name="connsiteX7" fmla="*/ 1940321 w 2125662"/>
              <a:gd name="connsiteY7" fmla="*/ 556022 h 741363"/>
              <a:gd name="connsiteX8" fmla="*/ 1940321 w 2125662"/>
              <a:gd name="connsiteY8" fmla="*/ 741363 h 741363"/>
              <a:gd name="connsiteX9" fmla="*/ 582632 w 2125662"/>
              <a:gd name="connsiteY9" fmla="*/ 741363 h 741363"/>
              <a:gd name="connsiteX10" fmla="*/ 563713 w 2125662"/>
              <a:gd name="connsiteY10" fmla="*/ 556022 h 741363"/>
              <a:gd name="connsiteX11" fmla="*/ 0 w 2125662"/>
              <a:gd name="connsiteY11" fmla="*/ 556022 h 741363"/>
              <a:gd name="connsiteX12" fmla="*/ 0 w 2125662"/>
              <a:gd name="connsiteY12" fmla="*/ 185341 h 741363"/>
              <a:gd name="connsiteX0" fmla="*/ 0 w 2125662"/>
              <a:gd name="connsiteY0" fmla="*/ 197953 h 753975"/>
              <a:gd name="connsiteX1" fmla="*/ 557407 w 2125662"/>
              <a:gd name="connsiteY1" fmla="*/ 197953 h 753975"/>
              <a:gd name="connsiteX2" fmla="*/ 570019 w 2125662"/>
              <a:gd name="connsiteY2" fmla="*/ 12612 h 753975"/>
              <a:gd name="connsiteX3" fmla="*/ 1530417 w 2125662"/>
              <a:gd name="connsiteY3" fmla="*/ 0 h 753975"/>
              <a:gd name="connsiteX4" fmla="*/ 1940321 w 2125662"/>
              <a:gd name="connsiteY4" fmla="*/ 197953 h 753975"/>
              <a:gd name="connsiteX5" fmla="*/ 2125662 w 2125662"/>
              <a:gd name="connsiteY5" fmla="*/ 197953 h 753975"/>
              <a:gd name="connsiteX6" fmla="*/ 2125662 w 2125662"/>
              <a:gd name="connsiteY6" fmla="*/ 568634 h 753975"/>
              <a:gd name="connsiteX7" fmla="*/ 1940321 w 2125662"/>
              <a:gd name="connsiteY7" fmla="*/ 568634 h 753975"/>
              <a:gd name="connsiteX8" fmla="*/ 1940321 w 2125662"/>
              <a:gd name="connsiteY8" fmla="*/ 753975 h 753975"/>
              <a:gd name="connsiteX9" fmla="*/ 582632 w 2125662"/>
              <a:gd name="connsiteY9" fmla="*/ 753975 h 753975"/>
              <a:gd name="connsiteX10" fmla="*/ 563713 w 2125662"/>
              <a:gd name="connsiteY10" fmla="*/ 568634 h 753975"/>
              <a:gd name="connsiteX11" fmla="*/ 0 w 2125662"/>
              <a:gd name="connsiteY11" fmla="*/ 568634 h 753975"/>
              <a:gd name="connsiteX12" fmla="*/ 0 w 2125662"/>
              <a:gd name="connsiteY12" fmla="*/ 197953 h 753975"/>
              <a:gd name="connsiteX0" fmla="*/ 0 w 2125662"/>
              <a:gd name="connsiteY0" fmla="*/ 197953 h 753975"/>
              <a:gd name="connsiteX1" fmla="*/ 557407 w 2125662"/>
              <a:gd name="connsiteY1" fmla="*/ 197953 h 753975"/>
              <a:gd name="connsiteX2" fmla="*/ 570019 w 2125662"/>
              <a:gd name="connsiteY2" fmla="*/ 12612 h 753975"/>
              <a:gd name="connsiteX3" fmla="*/ 1530417 w 2125662"/>
              <a:gd name="connsiteY3" fmla="*/ 0 h 753975"/>
              <a:gd name="connsiteX4" fmla="*/ 1530417 w 2125662"/>
              <a:gd name="connsiteY4" fmla="*/ 191646 h 753975"/>
              <a:gd name="connsiteX5" fmla="*/ 2125662 w 2125662"/>
              <a:gd name="connsiteY5" fmla="*/ 197953 h 753975"/>
              <a:gd name="connsiteX6" fmla="*/ 2125662 w 2125662"/>
              <a:gd name="connsiteY6" fmla="*/ 568634 h 753975"/>
              <a:gd name="connsiteX7" fmla="*/ 1940321 w 2125662"/>
              <a:gd name="connsiteY7" fmla="*/ 568634 h 753975"/>
              <a:gd name="connsiteX8" fmla="*/ 1940321 w 2125662"/>
              <a:gd name="connsiteY8" fmla="*/ 753975 h 753975"/>
              <a:gd name="connsiteX9" fmla="*/ 582632 w 2125662"/>
              <a:gd name="connsiteY9" fmla="*/ 753975 h 753975"/>
              <a:gd name="connsiteX10" fmla="*/ 563713 w 2125662"/>
              <a:gd name="connsiteY10" fmla="*/ 568634 h 753975"/>
              <a:gd name="connsiteX11" fmla="*/ 0 w 2125662"/>
              <a:gd name="connsiteY11" fmla="*/ 568634 h 753975"/>
              <a:gd name="connsiteX12" fmla="*/ 0 w 2125662"/>
              <a:gd name="connsiteY12" fmla="*/ 197953 h 753975"/>
              <a:gd name="connsiteX0" fmla="*/ 0 w 2125662"/>
              <a:gd name="connsiteY0" fmla="*/ 197953 h 753975"/>
              <a:gd name="connsiteX1" fmla="*/ 557407 w 2125662"/>
              <a:gd name="connsiteY1" fmla="*/ 197953 h 753975"/>
              <a:gd name="connsiteX2" fmla="*/ 570019 w 2125662"/>
              <a:gd name="connsiteY2" fmla="*/ 12612 h 753975"/>
              <a:gd name="connsiteX3" fmla="*/ 1530417 w 2125662"/>
              <a:gd name="connsiteY3" fmla="*/ 0 h 753975"/>
              <a:gd name="connsiteX4" fmla="*/ 1530417 w 2125662"/>
              <a:gd name="connsiteY4" fmla="*/ 191646 h 753975"/>
              <a:gd name="connsiteX5" fmla="*/ 2125662 w 2125662"/>
              <a:gd name="connsiteY5" fmla="*/ 197953 h 753975"/>
              <a:gd name="connsiteX6" fmla="*/ 2125662 w 2125662"/>
              <a:gd name="connsiteY6" fmla="*/ 568634 h 753975"/>
              <a:gd name="connsiteX7" fmla="*/ 1940321 w 2125662"/>
              <a:gd name="connsiteY7" fmla="*/ 568634 h 753975"/>
              <a:gd name="connsiteX8" fmla="*/ 1549336 w 2125662"/>
              <a:gd name="connsiteY8" fmla="*/ 753975 h 753975"/>
              <a:gd name="connsiteX9" fmla="*/ 582632 w 2125662"/>
              <a:gd name="connsiteY9" fmla="*/ 753975 h 753975"/>
              <a:gd name="connsiteX10" fmla="*/ 563713 w 2125662"/>
              <a:gd name="connsiteY10" fmla="*/ 568634 h 753975"/>
              <a:gd name="connsiteX11" fmla="*/ 0 w 2125662"/>
              <a:gd name="connsiteY11" fmla="*/ 568634 h 753975"/>
              <a:gd name="connsiteX12" fmla="*/ 0 w 2125662"/>
              <a:gd name="connsiteY12" fmla="*/ 197953 h 753975"/>
              <a:gd name="connsiteX0" fmla="*/ 0 w 2125662"/>
              <a:gd name="connsiteY0" fmla="*/ 197953 h 753975"/>
              <a:gd name="connsiteX1" fmla="*/ 557407 w 2125662"/>
              <a:gd name="connsiteY1" fmla="*/ 197953 h 753975"/>
              <a:gd name="connsiteX2" fmla="*/ 570019 w 2125662"/>
              <a:gd name="connsiteY2" fmla="*/ 12612 h 753975"/>
              <a:gd name="connsiteX3" fmla="*/ 1530417 w 2125662"/>
              <a:gd name="connsiteY3" fmla="*/ 0 h 753975"/>
              <a:gd name="connsiteX4" fmla="*/ 1530417 w 2125662"/>
              <a:gd name="connsiteY4" fmla="*/ 191646 h 753975"/>
              <a:gd name="connsiteX5" fmla="*/ 2125662 w 2125662"/>
              <a:gd name="connsiteY5" fmla="*/ 197953 h 753975"/>
              <a:gd name="connsiteX6" fmla="*/ 2125662 w 2125662"/>
              <a:gd name="connsiteY6" fmla="*/ 568634 h 753975"/>
              <a:gd name="connsiteX7" fmla="*/ 1555642 w 2125662"/>
              <a:gd name="connsiteY7" fmla="*/ 562328 h 753975"/>
              <a:gd name="connsiteX8" fmla="*/ 1549336 w 2125662"/>
              <a:gd name="connsiteY8" fmla="*/ 753975 h 753975"/>
              <a:gd name="connsiteX9" fmla="*/ 582632 w 2125662"/>
              <a:gd name="connsiteY9" fmla="*/ 753975 h 753975"/>
              <a:gd name="connsiteX10" fmla="*/ 563713 w 2125662"/>
              <a:gd name="connsiteY10" fmla="*/ 568634 h 753975"/>
              <a:gd name="connsiteX11" fmla="*/ 0 w 2125662"/>
              <a:gd name="connsiteY11" fmla="*/ 568634 h 753975"/>
              <a:gd name="connsiteX12" fmla="*/ 0 w 2125662"/>
              <a:gd name="connsiteY12" fmla="*/ 197953 h 75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25662" h="753975">
                <a:moveTo>
                  <a:pt x="0" y="197953"/>
                </a:moveTo>
                <a:lnTo>
                  <a:pt x="557407" y="197953"/>
                </a:lnTo>
                <a:lnTo>
                  <a:pt x="570019" y="12612"/>
                </a:lnTo>
                <a:lnTo>
                  <a:pt x="1530417" y="0"/>
                </a:lnTo>
                <a:lnTo>
                  <a:pt x="1530417" y="191646"/>
                </a:lnTo>
                <a:lnTo>
                  <a:pt x="2125662" y="197953"/>
                </a:lnTo>
                <a:lnTo>
                  <a:pt x="2125662" y="568634"/>
                </a:lnTo>
                <a:lnTo>
                  <a:pt x="1555642" y="562328"/>
                </a:lnTo>
                <a:lnTo>
                  <a:pt x="1549336" y="753975"/>
                </a:lnTo>
                <a:lnTo>
                  <a:pt x="582632" y="753975"/>
                </a:lnTo>
                <a:lnTo>
                  <a:pt x="563713" y="568634"/>
                </a:lnTo>
                <a:lnTo>
                  <a:pt x="0" y="568634"/>
                </a:lnTo>
                <a:lnTo>
                  <a:pt x="0" y="197953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214" name="Straight Arrow Connector 213"/>
          <p:cNvCxnSpPr/>
          <p:nvPr/>
        </p:nvCxnSpPr>
        <p:spPr>
          <a:xfrm rot="10800000">
            <a:off x="6465889" y="4670426"/>
            <a:ext cx="2141537" cy="3175"/>
          </a:xfrm>
          <a:prstGeom prst="straightConnector1">
            <a:avLst/>
          </a:prstGeom>
          <a:ln w="2857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 rot="10800000">
            <a:off x="7620000" y="4535489"/>
            <a:ext cx="971550" cy="1587"/>
          </a:xfrm>
          <a:prstGeom prst="straightConnector1">
            <a:avLst/>
          </a:prstGeom>
          <a:ln w="28575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 rot="10800000">
            <a:off x="6392864" y="4527550"/>
            <a:ext cx="1044575" cy="0"/>
          </a:xfrm>
          <a:prstGeom prst="straightConnector1">
            <a:avLst/>
          </a:prstGeom>
          <a:ln w="28575"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Content Placeholder 2"/>
          <p:cNvSpPr txBox="1">
            <a:spLocks/>
          </p:cNvSpPr>
          <p:nvPr/>
        </p:nvSpPr>
        <p:spPr bwMode="auto">
          <a:xfrm>
            <a:off x="565265" y="5692776"/>
            <a:ext cx="9350261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Expand</a:t>
            </a:r>
            <a:r>
              <a:rPr lang="en-CA" sz="2200" dirty="0">
                <a:latin typeface="+mn-lt"/>
              </a:rPr>
              <a:t> by a factor of “2” </a:t>
            </a:r>
            <a:r>
              <a:rPr lang="en-CA" sz="2200" dirty="0">
                <a:latin typeface="+mn-lt"/>
                <a:sym typeface="Wingdings" pitchFamily="2" charset="2"/>
              </a:rPr>
              <a:t> Multiply all values by 2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sym typeface="Wingdings" pitchFamily="2" charset="2"/>
              </a:rPr>
              <a:t>Compress</a:t>
            </a:r>
            <a:r>
              <a:rPr lang="en-CA" sz="2200" dirty="0">
                <a:latin typeface="+mn-lt"/>
                <a:sym typeface="Wingdings" pitchFamily="2" charset="2"/>
              </a:rPr>
              <a:t> by a factor of ½  Multiply all values by ½   </a:t>
            </a:r>
            <a:endParaRPr lang="en-CA" sz="2200" dirty="0">
              <a:latin typeface="+mn-lt"/>
            </a:endParaRPr>
          </a:p>
        </p:txBody>
      </p:sp>
      <p:sp>
        <p:nvSpPr>
          <p:cNvPr id="209" name="Cross 208"/>
          <p:cNvSpPr/>
          <p:nvPr/>
        </p:nvSpPr>
        <p:spPr>
          <a:xfrm>
            <a:off x="3211514" y="3673476"/>
            <a:ext cx="725487" cy="741363"/>
          </a:xfrm>
          <a:prstGeom prst="plus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6" name="Cross 205"/>
          <p:cNvSpPr/>
          <p:nvPr/>
        </p:nvSpPr>
        <p:spPr>
          <a:xfrm>
            <a:off x="3182938" y="3775075"/>
            <a:ext cx="774700" cy="495300"/>
          </a:xfrm>
          <a:prstGeom prst="plus">
            <a:avLst>
              <a:gd name="adj" fmla="val 42666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5" name="Cross 204"/>
          <p:cNvSpPr/>
          <p:nvPr/>
        </p:nvSpPr>
        <p:spPr>
          <a:xfrm>
            <a:off x="3198814" y="3660776"/>
            <a:ext cx="725487" cy="741363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3" name="Cross 202"/>
          <p:cNvSpPr/>
          <p:nvPr/>
        </p:nvSpPr>
        <p:spPr>
          <a:xfrm>
            <a:off x="7148514" y="3651251"/>
            <a:ext cx="725487" cy="739775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4" name="Cross 203"/>
          <p:cNvSpPr/>
          <p:nvPr/>
        </p:nvSpPr>
        <p:spPr>
          <a:xfrm>
            <a:off x="7150100" y="3641726"/>
            <a:ext cx="725488" cy="741363"/>
          </a:xfrm>
          <a:prstGeom prst="plus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6" name="Cross 215"/>
          <p:cNvSpPr/>
          <p:nvPr/>
        </p:nvSpPr>
        <p:spPr>
          <a:xfrm>
            <a:off x="7299326" y="3636963"/>
            <a:ext cx="455613" cy="741362"/>
          </a:xfrm>
          <a:prstGeom prst="plus">
            <a:avLst>
              <a:gd name="adj" fmla="val 42053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503" name="TextBox 219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9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0"/>
      <p:bldP spid="201" grpId="0"/>
      <p:bldP spid="202" grpId="0" animBg="1"/>
      <p:bldP spid="202" grpId="1" animBg="1"/>
      <p:bldP spid="213" grpId="0" animBg="1"/>
      <p:bldP spid="213" grpId="1" animBg="1"/>
      <p:bldP spid="209" grpId="0" animBg="1"/>
      <p:bldP spid="209" grpId="1" animBg="1"/>
      <p:bldP spid="206" grpId="0" animBg="1"/>
      <p:bldP spid="205" grpId="0" animBg="1"/>
      <p:bldP spid="205" grpId="1" animBg="1"/>
      <p:bldP spid="203" grpId="0" animBg="1"/>
      <p:bldP spid="203" grpId="1" animBg="1"/>
      <p:bldP spid="204" grpId="0" animBg="1"/>
      <p:bldP spid="204" grpId="1" animBg="1"/>
      <p:bldP spid="204" grpId="2" animBg="1"/>
      <p:bldP spid="2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343" y="274638"/>
            <a:ext cx="10395857" cy="5969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Expand or Compress? Constant “k”</a:t>
            </a:r>
          </a:p>
        </p:txBody>
      </p:sp>
      <p:sp>
        <p:nvSpPr>
          <p:cNvPr id="3098" name="Content Placeholder 2"/>
          <p:cNvSpPr>
            <a:spLocks noGrp="1"/>
          </p:cNvSpPr>
          <p:nvPr>
            <p:ph sz="quarter" idx="1"/>
          </p:nvPr>
        </p:nvSpPr>
        <p:spPr>
          <a:xfrm>
            <a:off x="348343" y="885826"/>
            <a:ext cx="11070771" cy="942975"/>
          </a:xfrm>
        </p:spPr>
        <p:txBody>
          <a:bodyPr/>
          <a:lstStyle/>
          <a:p>
            <a:pPr eaLnBrk="1" hangingPunct="1"/>
            <a:r>
              <a:rPr lang="en-CA" dirty="0"/>
              <a:t>A graph will Expand/Compress depending on the value of the constant “</a:t>
            </a:r>
            <a:r>
              <a:rPr lang="en-CA" i="1" dirty="0"/>
              <a:t>k</a:t>
            </a:r>
            <a:r>
              <a:rPr lang="en-CA" dirty="0"/>
              <a:t>” that the variable is multiplied to</a:t>
            </a:r>
          </a:p>
          <a:p>
            <a:pPr eaLnBrk="1" hangingPunct="1"/>
            <a:r>
              <a:rPr lang="en-CA" dirty="0"/>
              <a:t>Same rules apply to both horizontal and vertical transformations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046289" y="3636292"/>
            <a:ext cx="7693025" cy="0"/>
          </a:xfrm>
          <a:prstGeom prst="straightConnector1">
            <a:avLst/>
          </a:prstGeom>
          <a:ln w="4127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662736"/>
              </p:ext>
            </p:extLst>
          </p:nvPr>
        </p:nvGraphicFramePr>
        <p:xfrm>
          <a:off x="5443539" y="3391818"/>
          <a:ext cx="439737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7646" imgH="431425" progId="Equation.DSMT4">
                  <p:embed/>
                </p:oleObj>
              </mc:Choice>
              <mc:Fallback>
                <p:oleObj name="Equation" r:id="rId3" imgW="177646" imgH="431425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3539" y="3391818"/>
                        <a:ext cx="439737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64720"/>
              </p:ext>
            </p:extLst>
          </p:nvPr>
        </p:nvGraphicFramePr>
        <p:xfrm>
          <a:off x="7604126" y="3371181"/>
          <a:ext cx="252413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1556" imgH="431613" progId="Equation.DSMT4">
                  <p:embed/>
                </p:oleObj>
              </mc:Choice>
              <mc:Fallback>
                <p:oleObj name="Equation" r:id="rId5" imgW="101556" imgH="431613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26" y="3371181"/>
                        <a:ext cx="252413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050047"/>
              </p:ext>
            </p:extLst>
          </p:nvPr>
        </p:nvGraphicFramePr>
        <p:xfrm>
          <a:off x="3573464" y="3364831"/>
          <a:ext cx="504825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112" imgH="431613" progId="Equation.DSMT4">
                  <p:embed/>
                </p:oleObj>
              </mc:Choice>
              <mc:Fallback>
                <p:oleObj name="Equation" r:id="rId7" imgW="203112" imgH="431613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3464" y="3364831"/>
                        <a:ext cx="504825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718810"/>
              </p:ext>
            </p:extLst>
          </p:nvPr>
        </p:nvGraphicFramePr>
        <p:xfrm>
          <a:off x="6235700" y="4491955"/>
          <a:ext cx="484188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7087" imgH="177569" progId="Equation.DSMT4">
                  <p:embed/>
                </p:oleObj>
              </mc:Choice>
              <mc:Fallback>
                <p:oleObj name="Equation" r:id="rId9" imgW="317087" imgH="177569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0" y="4491955"/>
                        <a:ext cx="484188" cy="273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772404"/>
              </p:ext>
            </p:extLst>
          </p:nvPr>
        </p:nvGraphicFramePr>
        <p:xfrm>
          <a:off x="6443663" y="4904705"/>
          <a:ext cx="233362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334" imgH="431613" progId="Equation.DSMT4">
                  <p:embed/>
                </p:oleObj>
              </mc:Choice>
              <mc:Fallback>
                <p:oleObj name="Equation" r:id="rId11" imgW="152334" imgH="431613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4904705"/>
                        <a:ext cx="233362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57804"/>
              </p:ext>
            </p:extLst>
          </p:nvPr>
        </p:nvGraphicFramePr>
        <p:xfrm>
          <a:off x="6819901" y="4741193"/>
          <a:ext cx="504825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29914" imgH="177646" progId="Equation.DSMT4">
                  <p:embed/>
                </p:oleObj>
              </mc:Choice>
              <mc:Fallback>
                <p:oleObj name="Equation" r:id="rId13" imgW="329914" imgH="177646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1" y="4741193"/>
                        <a:ext cx="504825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905115"/>
              </p:ext>
            </p:extLst>
          </p:nvPr>
        </p:nvGraphicFramePr>
        <p:xfrm>
          <a:off x="7085013" y="5096793"/>
          <a:ext cx="201612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334" imgH="431613" progId="Equation.DSMT4">
                  <p:embed/>
                </p:oleObj>
              </mc:Choice>
              <mc:Fallback>
                <p:oleObj name="Equation" r:id="rId15" imgW="152334" imgH="431613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5013" y="5096793"/>
                        <a:ext cx="201612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999056"/>
              </p:ext>
            </p:extLst>
          </p:nvPr>
        </p:nvGraphicFramePr>
        <p:xfrm>
          <a:off x="6088063" y="3707731"/>
          <a:ext cx="122396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96900" imgH="190500" progId="Equation.DSMT4">
                  <p:embed/>
                </p:oleObj>
              </mc:Choice>
              <mc:Fallback>
                <p:oleObj name="Equation" r:id="rId17" imgW="596900" imgH="19050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8063" y="3707731"/>
                        <a:ext cx="122396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391596"/>
              </p:ext>
            </p:extLst>
          </p:nvPr>
        </p:nvGraphicFramePr>
        <p:xfrm>
          <a:off x="8205788" y="3723606"/>
          <a:ext cx="72866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55446" imgH="190417" progId="Equation.DSMT4">
                  <p:embed/>
                </p:oleObj>
              </mc:Choice>
              <mc:Fallback>
                <p:oleObj name="Equation" r:id="rId19" imgW="355446" imgH="190417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5788" y="3723606"/>
                        <a:ext cx="728662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637032"/>
              </p:ext>
            </p:extLst>
          </p:nvPr>
        </p:nvGraphicFramePr>
        <p:xfrm>
          <a:off x="4062414" y="3715668"/>
          <a:ext cx="14319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98500" imgH="190500" progId="Equation.DSMT4">
                  <p:embed/>
                </p:oleObj>
              </mc:Choice>
              <mc:Fallback>
                <p:oleObj name="Equation" r:id="rId21" imgW="698500" imgH="190500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414" y="3715668"/>
                        <a:ext cx="14319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919443"/>
              </p:ext>
            </p:extLst>
          </p:nvPr>
        </p:nvGraphicFramePr>
        <p:xfrm>
          <a:off x="2565401" y="3715667"/>
          <a:ext cx="93662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57200" imgH="190500" progId="Equation.DSMT4">
                  <p:embed/>
                </p:oleObj>
              </mc:Choice>
              <mc:Fallback>
                <p:oleObj name="Equation" r:id="rId23" imgW="457200" imgH="190500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1" y="3715667"/>
                        <a:ext cx="936625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Brace 16"/>
          <p:cNvSpPr/>
          <p:nvPr/>
        </p:nvSpPr>
        <p:spPr>
          <a:xfrm rot="16200000">
            <a:off x="6441282" y="2405187"/>
            <a:ext cx="463550" cy="1836737"/>
          </a:xfrm>
          <a:prstGeom prst="rightBrace">
            <a:avLst>
              <a:gd name="adj1" fmla="val 70833"/>
              <a:gd name="adj2" fmla="val 4901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Right Brace 17"/>
          <p:cNvSpPr/>
          <p:nvPr/>
        </p:nvSpPr>
        <p:spPr>
          <a:xfrm rot="16200000">
            <a:off x="8392320" y="2413124"/>
            <a:ext cx="465137" cy="1835150"/>
          </a:xfrm>
          <a:prstGeom prst="rightBrace">
            <a:avLst>
              <a:gd name="adj1" fmla="val 70833"/>
              <a:gd name="adj2" fmla="val 4901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Right Brace 19"/>
          <p:cNvSpPr/>
          <p:nvPr/>
        </p:nvSpPr>
        <p:spPr>
          <a:xfrm rot="16200000">
            <a:off x="2732089" y="2485356"/>
            <a:ext cx="465137" cy="1690687"/>
          </a:xfrm>
          <a:prstGeom prst="rightBrace">
            <a:avLst>
              <a:gd name="adj1" fmla="val 70833"/>
              <a:gd name="adj2" fmla="val 4901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ight Brace 20"/>
          <p:cNvSpPr/>
          <p:nvPr/>
        </p:nvSpPr>
        <p:spPr>
          <a:xfrm rot="16200000">
            <a:off x="4560888" y="2442493"/>
            <a:ext cx="465138" cy="1792287"/>
          </a:xfrm>
          <a:prstGeom prst="rightBrace">
            <a:avLst>
              <a:gd name="adj1" fmla="val 70833"/>
              <a:gd name="adj2" fmla="val 4901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04" name="TextBox 21"/>
          <p:cNvSpPr txBox="1">
            <a:spLocks noChangeArrowheads="1"/>
          </p:cNvSpPr>
          <p:nvPr/>
        </p:nvSpPr>
        <p:spPr bwMode="auto">
          <a:xfrm>
            <a:off x="5980113" y="2691730"/>
            <a:ext cx="1439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Expansion</a:t>
            </a:r>
          </a:p>
        </p:txBody>
      </p:sp>
      <p:sp>
        <p:nvSpPr>
          <p:cNvPr id="3105" name="TextBox 22"/>
          <p:cNvSpPr txBox="1">
            <a:spLocks noChangeArrowheads="1"/>
          </p:cNvSpPr>
          <p:nvPr/>
        </p:nvSpPr>
        <p:spPr bwMode="auto">
          <a:xfrm>
            <a:off x="7743826" y="2699667"/>
            <a:ext cx="1717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Compression</a:t>
            </a:r>
          </a:p>
        </p:txBody>
      </p:sp>
      <p:sp>
        <p:nvSpPr>
          <p:cNvPr id="3106" name="TextBox 23"/>
          <p:cNvSpPr txBox="1">
            <a:spLocks noChangeArrowheads="1"/>
          </p:cNvSpPr>
          <p:nvPr/>
        </p:nvSpPr>
        <p:spPr bwMode="auto">
          <a:xfrm>
            <a:off x="4013201" y="2394868"/>
            <a:ext cx="16494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Expansion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&amp; Reflection</a:t>
            </a:r>
          </a:p>
        </p:txBody>
      </p:sp>
      <p:sp>
        <p:nvSpPr>
          <p:cNvPr id="3107" name="TextBox 24"/>
          <p:cNvSpPr txBox="1">
            <a:spLocks noChangeArrowheads="1"/>
          </p:cNvSpPr>
          <p:nvPr/>
        </p:nvSpPr>
        <p:spPr bwMode="auto">
          <a:xfrm>
            <a:off x="2133601" y="2386931"/>
            <a:ext cx="17192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Compression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&amp; Reflection</a:t>
            </a:r>
          </a:p>
        </p:txBody>
      </p:sp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851318"/>
              </p:ext>
            </p:extLst>
          </p:nvPr>
        </p:nvGraphicFramePr>
        <p:xfrm>
          <a:off x="8056564" y="4558630"/>
          <a:ext cx="193675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5" imgH="177415" progId="Equation.DSMT4">
                  <p:embed/>
                </p:oleObj>
              </mc:Choice>
              <mc:Fallback>
                <p:oleObj name="Equation" r:id="rId25" imgW="126725" imgH="177415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6564" y="4558630"/>
                        <a:ext cx="193675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603595"/>
              </p:ext>
            </p:extLst>
          </p:nvPr>
        </p:nvGraphicFramePr>
        <p:xfrm>
          <a:off x="8582026" y="4595143"/>
          <a:ext cx="290513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0335" imgH="177646" progId="Equation.DSMT4">
                  <p:embed/>
                </p:oleObj>
              </mc:Choice>
              <mc:Fallback>
                <p:oleObj name="Equation" r:id="rId27" imgW="190335" imgH="177646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2026" y="4595143"/>
                        <a:ext cx="290513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897899"/>
              </p:ext>
            </p:extLst>
          </p:nvPr>
        </p:nvGraphicFramePr>
        <p:xfrm>
          <a:off x="9136064" y="4437980"/>
          <a:ext cx="23177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52334" imgH="431613" progId="Equation.DSMT4">
                  <p:embed/>
                </p:oleObj>
              </mc:Choice>
              <mc:Fallback>
                <p:oleObj name="Equation" r:id="rId29" imgW="152334" imgH="431613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36064" y="4437980"/>
                        <a:ext cx="231775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585778"/>
              </p:ext>
            </p:extLst>
          </p:nvPr>
        </p:nvGraphicFramePr>
        <p:xfrm>
          <a:off x="8451850" y="4996780"/>
          <a:ext cx="501650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29914" imgH="177646" progId="Equation.DSMT4">
                  <p:embed/>
                </p:oleObj>
              </mc:Choice>
              <mc:Fallback>
                <p:oleObj name="Equation" r:id="rId31" imgW="329914" imgH="177646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1850" y="4996780"/>
                        <a:ext cx="501650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704647"/>
              </p:ext>
            </p:extLst>
          </p:nvPr>
        </p:nvGraphicFramePr>
        <p:xfrm>
          <a:off x="4146550" y="4499893"/>
          <a:ext cx="641350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18918" imgH="177723" progId="Equation.DSMT4">
                  <p:embed/>
                </p:oleObj>
              </mc:Choice>
              <mc:Fallback>
                <p:oleObj name="Equation" r:id="rId33" imgW="418918" imgH="177723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6550" y="4499893"/>
                        <a:ext cx="641350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278779"/>
              </p:ext>
            </p:extLst>
          </p:nvPr>
        </p:nvGraphicFramePr>
        <p:xfrm>
          <a:off x="4344989" y="4912643"/>
          <a:ext cx="407987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66469" imgH="431425" progId="Equation.DSMT4">
                  <p:embed/>
                </p:oleObj>
              </mc:Choice>
              <mc:Fallback>
                <p:oleObj name="Equation" r:id="rId35" imgW="266469" imgH="431425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989" y="4912643"/>
                        <a:ext cx="407987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920560"/>
              </p:ext>
            </p:extLst>
          </p:nvPr>
        </p:nvGraphicFramePr>
        <p:xfrm>
          <a:off x="4843463" y="4545930"/>
          <a:ext cx="639762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18918" imgH="177723" progId="Equation.DSMT4">
                  <p:embed/>
                </p:oleObj>
              </mc:Choice>
              <mc:Fallback>
                <p:oleObj name="Equation" r:id="rId37" imgW="418918" imgH="177723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463" y="4545930"/>
                        <a:ext cx="639762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751464"/>
              </p:ext>
            </p:extLst>
          </p:nvPr>
        </p:nvGraphicFramePr>
        <p:xfrm>
          <a:off x="5006976" y="5103143"/>
          <a:ext cx="33496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53890" imgH="431613" progId="Equation.DSMT4">
                  <p:embed/>
                </p:oleObj>
              </mc:Choice>
              <mc:Fallback>
                <p:oleObj name="Equation" r:id="rId39" imgW="253890" imgH="431613" progId="Equation.DSMT4">
                  <p:embed/>
                  <p:pic>
                    <p:nvPicPr>
                      <p:cNvPr id="30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976" y="5103143"/>
                        <a:ext cx="33496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847039"/>
              </p:ext>
            </p:extLst>
          </p:nvPr>
        </p:nvGraphicFramePr>
        <p:xfrm>
          <a:off x="2451100" y="4463380"/>
          <a:ext cx="330200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15619" imgH="177569" progId="Equation.DSMT4">
                  <p:embed/>
                </p:oleObj>
              </mc:Choice>
              <mc:Fallback>
                <p:oleObj name="Equation" r:id="rId41" imgW="215619" imgH="177569" progId="Equation.DSMT4">
                  <p:embed/>
                  <p:pic>
                    <p:nvPicPr>
                      <p:cNvPr id="309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4463380"/>
                        <a:ext cx="330200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61184"/>
              </p:ext>
            </p:extLst>
          </p:nvPr>
        </p:nvGraphicFramePr>
        <p:xfrm>
          <a:off x="2957514" y="4499893"/>
          <a:ext cx="465137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04404" imgH="177569" progId="Equation.DSMT4">
                  <p:embed/>
                </p:oleObj>
              </mc:Choice>
              <mc:Fallback>
                <p:oleObj name="Equation" r:id="rId43" imgW="304404" imgH="177569" progId="Equation.DSMT4">
                  <p:embed/>
                  <p:pic>
                    <p:nvPicPr>
                      <p:cNvPr id="309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4" y="4499893"/>
                        <a:ext cx="465137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845663"/>
              </p:ext>
            </p:extLst>
          </p:nvPr>
        </p:nvGraphicFramePr>
        <p:xfrm>
          <a:off x="2422525" y="4923755"/>
          <a:ext cx="406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66469" imgH="431425" progId="Equation.DSMT4">
                  <p:embed/>
                </p:oleObj>
              </mc:Choice>
              <mc:Fallback>
                <p:oleObj name="Equation" r:id="rId45" imgW="266469" imgH="431425" progId="Equation.DSMT4">
                  <p:embed/>
                  <p:pic>
                    <p:nvPicPr>
                      <p:cNvPr id="309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5" y="4923755"/>
                        <a:ext cx="4064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649925"/>
              </p:ext>
            </p:extLst>
          </p:nvPr>
        </p:nvGraphicFramePr>
        <p:xfrm>
          <a:off x="3036889" y="5092030"/>
          <a:ext cx="636587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18918" imgH="177723" progId="Equation.DSMT4">
                  <p:embed/>
                </p:oleObj>
              </mc:Choice>
              <mc:Fallback>
                <p:oleObj name="Equation" r:id="rId47" imgW="418918" imgH="177723" progId="Equation.DSMT4">
                  <p:embed/>
                  <p:pic>
                    <p:nvPicPr>
                      <p:cNvPr id="309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889" y="5092030"/>
                        <a:ext cx="636587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8" name="TextBox 37"/>
          <p:cNvSpPr txBox="1">
            <a:spLocks noChangeArrowheads="1"/>
          </p:cNvSpPr>
          <p:nvPr/>
        </p:nvSpPr>
        <p:spPr bwMode="auto">
          <a:xfrm>
            <a:off x="2562225" y="5468267"/>
            <a:ext cx="83185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7000">
                <a:solidFill>
                  <a:srgbClr val="FF0000"/>
                </a:solidFill>
                <a:latin typeface="Century Schoolbook" pitchFamily="18" charset="0"/>
              </a:rPr>
              <a:t>C</a:t>
            </a:r>
          </a:p>
        </p:txBody>
      </p:sp>
      <p:sp>
        <p:nvSpPr>
          <p:cNvPr id="3109" name="TextBox 38"/>
          <p:cNvSpPr txBox="1">
            <a:spLocks noChangeArrowheads="1"/>
          </p:cNvSpPr>
          <p:nvPr/>
        </p:nvSpPr>
        <p:spPr bwMode="auto">
          <a:xfrm>
            <a:off x="4324350" y="5504781"/>
            <a:ext cx="833438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7000">
                <a:solidFill>
                  <a:srgbClr val="FF0000"/>
                </a:solidFill>
                <a:latin typeface="Century Schoolbook" pitchFamily="18" charset="0"/>
              </a:rPr>
              <a:t>E</a:t>
            </a:r>
          </a:p>
        </p:txBody>
      </p:sp>
      <p:sp>
        <p:nvSpPr>
          <p:cNvPr id="3110" name="TextBox 39"/>
          <p:cNvSpPr txBox="1">
            <a:spLocks noChangeArrowheads="1"/>
          </p:cNvSpPr>
          <p:nvPr/>
        </p:nvSpPr>
        <p:spPr bwMode="auto">
          <a:xfrm>
            <a:off x="6305550" y="5482556"/>
            <a:ext cx="833438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7000">
                <a:solidFill>
                  <a:srgbClr val="FF0000"/>
                </a:solidFill>
                <a:latin typeface="Century Schoolbook" pitchFamily="18" charset="0"/>
              </a:rPr>
              <a:t>E</a:t>
            </a:r>
          </a:p>
        </p:txBody>
      </p:sp>
      <p:sp>
        <p:nvSpPr>
          <p:cNvPr id="3111" name="TextBox 40"/>
          <p:cNvSpPr txBox="1">
            <a:spLocks noChangeArrowheads="1"/>
          </p:cNvSpPr>
          <p:nvPr/>
        </p:nvSpPr>
        <p:spPr bwMode="auto">
          <a:xfrm>
            <a:off x="8302625" y="5477792"/>
            <a:ext cx="83185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7000">
                <a:solidFill>
                  <a:srgbClr val="FF0000"/>
                </a:solidFill>
                <a:latin typeface="Century Schoolbook" pitchFamily="18" charset="0"/>
              </a:rPr>
              <a:t>C</a:t>
            </a:r>
          </a:p>
        </p:txBody>
      </p:sp>
      <p:sp>
        <p:nvSpPr>
          <p:cNvPr id="4136" name="TextBox 39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9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4" dur="1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0" dur="1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3" dur="1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4" dur="1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7" dur="1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0" dur="1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70" decel="100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770" decel="100000"/>
                                        <p:tgtEl>
                                          <p:spTgt spid="31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770" decel="100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770" decel="100000"/>
                                        <p:tgtEl>
                                          <p:spTgt spid="31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7" dur="77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9" dur="77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770" decel="100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770" decel="100000"/>
                                        <p:tgtEl>
                                          <p:spTgt spid="31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8" dur="77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0" dur="77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770" decel="100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770" decel="100000"/>
                                        <p:tgtEl>
                                          <p:spTgt spid="31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9" dur="77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1" dur="77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1" grpId="0" animBg="1"/>
      <p:bldP spid="3104" grpId="0"/>
      <p:bldP spid="3105" grpId="0"/>
      <p:bldP spid="3106" grpId="0"/>
      <p:bldP spid="3107" grpId="0"/>
      <p:bldP spid="3108" grpId="0"/>
      <p:bldP spid="3109" grpId="0"/>
      <p:bldP spid="3110" grpId="0"/>
      <p:bldP spid="31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BB3F3A9-5350-4AE3-8B7D-C339ACD33DBD}"/>
              </a:ext>
            </a:extLst>
          </p:cNvPr>
          <p:cNvSpPr txBox="1">
            <a:spLocks/>
          </p:cNvSpPr>
          <p:nvPr/>
        </p:nvSpPr>
        <p:spPr>
          <a:xfrm>
            <a:off x="435429" y="119064"/>
            <a:ext cx="9675359" cy="73342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Horizontal Expansion/Compression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930D000-009C-491A-B902-4AF10DA6AE77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72143" y="852489"/>
                <a:ext cx="11190514" cy="2102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CA" sz="2200" dirty="0"/>
                  <a:t>An H.E. or H.C. will occur when the X-variable is </a:t>
                </a:r>
                <a:r>
                  <a:rPr lang="en-CA" sz="2200" i="1" dirty="0"/>
                  <a:t>directly</a:t>
                </a:r>
                <a:r>
                  <a:rPr lang="en-CA" sz="2200" dirty="0"/>
                  <a:t> multiplied by a </a:t>
                </a:r>
                <a:br>
                  <a:rPr lang="en-CA" sz="2200" dirty="0"/>
                </a:br>
                <a:r>
                  <a:rPr lang="en-CA" sz="2200" dirty="0"/>
                  <a:t>constant </a:t>
                </a:r>
                <a:r>
                  <a:rPr lang="en-CA" i="1" dirty="0"/>
                  <a:t>“k”</a:t>
                </a:r>
                <a:br>
                  <a:rPr lang="en-CA" sz="2200" dirty="0"/>
                </a:br>
                <a:endParaRPr lang="en-CA" sz="2200" dirty="0"/>
              </a:p>
              <a:p>
                <a:pPr eaLnBrk="1" hangingPunct="1"/>
                <a:r>
                  <a:rPr lang="en-CA" sz="2200" dirty="0"/>
                  <a:t>Suppose  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0&lt;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CA" sz="2200" dirty="0"/>
                  <a:t>, (</a:t>
                </a:r>
                <a:r>
                  <a:rPr lang="en-CA" sz="2200" dirty="0" err="1"/>
                  <a:t>ie</a:t>
                </a:r>
                <a:r>
                  <a:rPr lang="en-CA" sz="2200" dirty="0"/>
                  <a:t>: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sz="2200" dirty="0"/>
                  <a:t>)  the function will then </a:t>
                </a:r>
                <a:r>
                  <a:rPr lang="en-CA" sz="2200" b="1" u="sng" dirty="0">
                    <a:solidFill>
                      <a:srgbClr val="FF0000"/>
                    </a:solidFill>
                  </a:rPr>
                  <a:t>expand</a:t>
                </a:r>
                <a:r>
                  <a:rPr lang="en-CA" sz="2200" dirty="0"/>
                  <a:t> 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CA" sz="2200" dirty="0"/>
                  <a:t>all the x-coordinates will be multiplied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    (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𝑖𝑒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: </m:t>
                    </m:r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sz="2200" dirty="0"/>
                  <a:t>.  </a:t>
                </a:r>
                <a:br>
                  <a:rPr lang="en-CA" sz="2200" dirty="0"/>
                </a:br>
                <a:endParaRPr lang="en-CA" sz="2200" dirty="0"/>
              </a:p>
              <a:p>
                <a:pPr eaLnBrk="1" hangingPunct="1"/>
                <a:endParaRPr lang="en-CA" sz="2200" dirty="0"/>
              </a:p>
              <a:p>
                <a:pPr eaLnBrk="1" hangingPunct="1"/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/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930D000-009C-491A-B902-4AF10DA6AE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2143" y="852489"/>
                <a:ext cx="11190514" cy="2102529"/>
              </a:xfrm>
              <a:prstGeom prst="rect">
                <a:avLst/>
              </a:prstGeom>
              <a:blipFill>
                <a:blip r:embed="rId2"/>
                <a:stretch>
                  <a:fillRect l="-218" t="-2029" b="-43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65EE5371-CCAC-47C9-88AF-ECAA4DADC1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707558"/>
              </p:ext>
            </p:extLst>
          </p:nvPr>
        </p:nvGraphicFramePr>
        <p:xfrm>
          <a:off x="3844358" y="1476716"/>
          <a:ext cx="14287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531" imgH="253890" progId="Equation.DSMT4">
                  <p:embed/>
                </p:oleObj>
              </mc:Choice>
              <mc:Fallback>
                <p:oleObj name="Equation" r:id="rId3" imgW="850531" imgH="25389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65EE5371-CCAC-47C9-88AF-ECAA4DADC1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358" y="1476716"/>
                        <a:ext cx="1428750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FF1D21EF-FB47-4F50-B9DE-DB69EC563B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886464"/>
              </p:ext>
            </p:extLst>
          </p:nvPr>
        </p:nvGraphicFramePr>
        <p:xfrm>
          <a:off x="5461454" y="1409248"/>
          <a:ext cx="14319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586" imgH="253890" progId="Equation.DSMT4">
                  <p:embed/>
                </p:oleObj>
              </mc:Choice>
              <mc:Fallback>
                <p:oleObj name="Equation" r:id="rId5" imgW="723586" imgH="25389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FF1D21EF-FB47-4F50-B9DE-DB69EC563B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454" y="1409248"/>
                        <a:ext cx="14319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A00BAC0C-25D6-46CB-996A-982C25DCCF1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72142" y="2893375"/>
                <a:ext cx="11421093" cy="12198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CA" sz="2200" dirty="0"/>
                  <a:t>ie: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200" dirty="0"/>
                  <a:t>  the function will then expand by a factor of</a:t>
                </a:r>
                <a14:m>
                  <m:oMath xmlns:m="http://schemas.openxmlformats.org/officeDocument/2006/math">
                    <m:r>
                      <a:rPr lang="en-CA" sz="2200" b="0" i="0" smtClean="0">
                        <a:latin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n-CA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CA" sz="2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den>
                    </m:f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CA" sz="2200" dirty="0"/>
                  <a:t>all the x-coordinates will be multiplied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CA" sz="2200" dirty="0"/>
                  <a:t> .  </a:t>
                </a:r>
                <a:br>
                  <a:rPr lang="en-CA" sz="2200" dirty="0"/>
                </a:br>
                <a:endParaRPr lang="en-CA" sz="2200" dirty="0"/>
              </a:p>
              <a:p>
                <a:pPr eaLnBrk="1" hangingPunct="1"/>
                <a:endParaRPr lang="en-CA" sz="2200" dirty="0"/>
              </a:p>
              <a:p>
                <a:pPr eaLnBrk="1" hangingPunct="1"/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/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</p:txBody>
          </p:sp>
        </mc:Choice>
        <mc:Fallback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A00BAC0C-25D6-46CB-996A-982C25DCCF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2142" y="2893375"/>
                <a:ext cx="11421093" cy="1219881"/>
              </a:xfrm>
              <a:prstGeom prst="rect">
                <a:avLst/>
              </a:prstGeom>
              <a:blipFill>
                <a:blip r:embed="rId7"/>
                <a:stretch>
                  <a:fillRect l="-214" r="-16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9FF4AE52-3CC5-47D3-AB89-24C0A33069F3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83029" y="3957522"/>
                <a:ext cx="11190514" cy="1311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CA" sz="2200" dirty="0"/>
                  <a:t>Suppose  </a:t>
                </a:r>
                <a14:m>
                  <m:oMath xmlns:m="http://schemas.openxmlformats.org/officeDocument/2006/math">
                    <m:r>
                      <a:rPr lang="en-US" sz="2200" b="0" i="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CA" sz="2200" dirty="0"/>
                  <a:t>, (</a:t>
                </a:r>
                <a:r>
                  <a:rPr lang="en-CA" sz="2200" dirty="0" err="1"/>
                  <a:t>ie</a:t>
                </a:r>
                <a:r>
                  <a:rPr lang="en-CA" sz="2200" dirty="0"/>
                  <a:t>: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CA" sz="2200" dirty="0"/>
                  <a:t>)  the function will then </a:t>
                </a:r>
                <a:r>
                  <a:rPr lang="en-CA" sz="2200" b="1" u="sng" dirty="0">
                    <a:solidFill>
                      <a:srgbClr val="FF0000"/>
                    </a:solidFill>
                  </a:rPr>
                  <a:t>compress</a:t>
                </a:r>
                <a:r>
                  <a:rPr lang="en-CA" sz="2200" dirty="0"/>
                  <a:t> 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CA" sz="2200" dirty="0"/>
                  <a:t>all the x-coordinates will be multiplied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CA" sz="2200" dirty="0"/>
                  <a:t>.  </a:t>
                </a:r>
                <a:br>
                  <a:rPr lang="en-CA" sz="2200" dirty="0"/>
                </a:br>
                <a:endParaRPr lang="en-CA" sz="2200" dirty="0"/>
              </a:p>
              <a:p>
                <a:pPr eaLnBrk="1" hangingPunct="1"/>
                <a:endParaRPr lang="en-CA" sz="2200" dirty="0"/>
              </a:p>
              <a:p>
                <a:pPr eaLnBrk="1" hangingPunct="1"/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/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CA" sz="2200" dirty="0"/>
              </a:p>
            </p:txBody>
          </p:sp>
        </mc:Choice>
        <mc:Fallback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9FF4AE52-3CC5-47D3-AB89-24C0A3306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3029" y="3957522"/>
                <a:ext cx="11190514" cy="1311163"/>
              </a:xfrm>
              <a:prstGeom prst="rect">
                <a:avLst/>
              </a:prstGeom>
              <a:blipFill>
                <a:blip r:embed="rId8"/>
                <a:stretch>
                  <a:fillRect l="-163" r="-43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E49FFD05-E093-41A4-8F9E-2CD0AC1F64D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15686" y="5122295"/>
                <a:ext cx="11190514" cy="1311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CA" sz="2200" dirty="0"/>
                  <a:t>ie: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200" dirty="0"/>
                  <a:t>  the function will then </a:t>
                </a:r>
                <a:r>
                  <a:rPr lang="en-CA" sz="2200" b="1" u="sng" dirty="0">
                    <a:solidFill>
                      <a:srgbClr val="FF0000"/>
                    </a:solidFill>
                  </a:rPr>
                  <a:t>compress</a:t>
                </a:r>
                <a:r>
                  <a:rPr lang="en-CA" sz="2200" dirty="0"/>
                  <a:t> 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CA" sz="2200" dirty="0"/>
                  <a:t>all the x-coordinates will be multiplied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CA" sz="2200" dirty="0"/>
                  <a:t>.  </a:t>
                </a:r>
              </a:p>
            </p:txBody>
          </p:sp>
        </mc:Choice>
        <mc:Fallback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E49FFD05-E093-41A4-8F9E-2CD0AC1F64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5686" y="5122295"/>
                <a:ext cx="11190514" cy="1311163"/>
              </a:xfrm>
              <a:prstGeom prst="rect">
                <a:avLst/>
              </a:prstGeom>
              <a:blipFill>
                <a:blip r:embed="rId9"/>
                <a:stretch>
                  <a:fillRect l="-218" r="-49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749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968500" y="425450"/>
          <a:ext cx="29718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47172" imgH="253890" progId="Equation.DSMT4">
                  <p:embed/>
                </p:oleObj>
              </mc:Choice>
              <mc:Fallback>
                <p:oleObj name="Equation" r:id="rId3" imgW="1447172" imgH="25389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425450"/>
                        <a:ext cx="2971800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4954589" y="419100"/>
          <a:ext cx="12271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641" imgH="253890" progId="Equation.DSMT4">
                  <p:embed/>
                </p:oleObj>
              </mc:Choice>
              <mc:Fallback>
                <p:oleObj name="Equation" r:id="rId5" imgW="596641" imgH="25389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589" y="419100"/>
                        <a:ext cx="1227137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1"/>
          <p:cNvGrpSpPr>
            <a:grpSpLocks noChangeAspect="1"/>
          </p:cNvGrpSpPr>
          <p:nvPr/>
        </p:nvGrpSpPr>
        <p:grpSpPr bwMode="auto">
          <a:xfrm>
            <a:off x="1793876" y="1577975"/>
            <a:ext cx="2828671" cy="3011488"/>
            <a:chOff x="183" y="1814"/>
            <a:chExt cx="2209" cy="2351"/>
          </a:xfrm>
        </p:grpSpPr>
        <p:sp>
          <p:nvSpPr>
            <p:cNvPr id="2104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Rectangle 12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06" name="Line 13"/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Line 14"/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Line 15"/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Line 16"/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0" name="Line 17"/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1" name="Line 18"/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Line 19"/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3" name="Line 20"/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Line 21"/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5" name="Line 22"/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Line 23"/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7" name="Line 24"/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8" name="Line 25"/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Line 26"/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Line 27"/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Line 28"/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Line 29"/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Line 30"/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Line 31"/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Line 32"/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Line 33"/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Line 34"/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Line 35"/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Line 36"/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Line 37"/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Line 38"/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Line 39"/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Line 40"/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Line 41"/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Line 42"/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Line 43"/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Line 44"/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8" name="Line 45"/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Line 46"/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Line 47"/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1" name="Line 48"/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2" name="Rectangle 49"/>
            <p:cNvSpPr>
              <a:spLocks noChangeArrowheads="1"/>
            </p:cNvSpPr>
            <p:nvPr/>
          </p:nvSpPr>
          <p:spPr bwMode="auto">
            <a:xfrm>
              <a:off x="2338" y="2835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43" name="Freeform 50"/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4" name="Line 51"/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Line 52"/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6" name="Line 53"/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7" name="Line 54"/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8" name="Rectangle 55"/>
            <p:cNvSpPr>
              <a:spLocks noChangeArrowheads="1"/>
            </p:cNvSpPr>
            <p:nvPr/>
          </p:nvSpPr>
          <p:spPr bwMode="auto">
            <a:xfrm>
              <a:off x="1310" y="1814"/>
              <a:ext cx="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49" name="Freeform 56"/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0" name="Rectangle 57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51" name="Line 58"/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" name="Rectangle 59"/>
            <p:cNvSpPr>
              <a:spLocks noChangeArrowheads="1"/>
            </p:cNvSpPr>
            <p:nvPr/>
          </p:nvSpPr>
          <p:spPr bwMode="auto">
            <a:xfrm>
              <a:off x="38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53" name="Line 60"/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" name="Rectangle 61"/>
            <p:cNvSpPr>
              <a:spLocks noChangeArrowheads="1"/>
            </p:cNvSpPr>
            <p:nvPr/>
          </p:nvSpPr>
          <p:spPr bwMode="auto">
            <a:xfrm>
              <a:off x="605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55" name="Line 62"/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6" name="Rectangle 63"/>
            <p:cNvSpPr>
              <a:spLocks noChangeArrowheads="1"/>
            </p:cNvSpPr>
            <p:nvPr/>
          </p:nvSpPr>
          <p:spPr bwMode="auto">
            <a:xfrm>
              <a:off x="82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57" name="Line 64"/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Rectangle 65"/>
            <p:cNvSpPr>
              <a:spLocks noChangeArrowheads="1"/>
            </p:cNvSpPr>
            <p:nvPr/>
          </p:nvSpPr>
          <p:spPr bwMode="auto">
            <a:xfrm>
              <a:off x="1044" y="302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59" name="Rectangle 66"/>
            <p:cNvSpPr>
              <a:spLocks noChangeArrowheads="1"/>
            </p:cNvSpPr>
            <p:nvPr/>
          </p:nvSpPr>
          <p:spPr bwMode="auto">
            <a:xfrm>
              <a:off x="1293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60" name="Line 67"/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1" name="Rectangle 68"/>
            <p:cNvSpPr>
              <a:spLocks noChangeArrowheads="1"/>
            </p:cNvSpPr>
            <p:nvPr/>
          </p:nvSpPr>
          <p:spPr bwMode="auto">
            <a:xfrm>
              <a:off x="150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62" name="Line 69"/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3" name="Rectangle 70"/>
            <p:cNvSpPr>
              <a:spLocks noChangeArrowheads="1"/>
            </p:cNvSpPr>
            <p:nvPr/>
          </p:nvSpPr>
          <p:spPr bwMode="auto">
            <a:xfrm>
              <a:off x="1726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64" name="Line 71"/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Rectangle 72"/>
            <p:cNvSpPr>
              <a:spLocks noChangeArrowheads="1"/>
            </p:cNvSpPr>
            <p:nvPr/>
          </p:nvSpPr>
          <p:spPr bwMode="auto">
            <a:xfrm>
              <a:off x="1945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66" name="Line 73"/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7" name="Rectangle 74"/>
            <p:cNvSpPr>
              <a:spLocks noChangeArrowheads="1"/>
            </p:cNvSpPr>
            <p:nvPr/>
          </p:nvSpPr>
          <p:spPr bwMode="auto">
            <a:xfrm>
              <a:off x="2164" y="3023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68" name="Rectangle 75"/>
            <p:cNvSpPr>
              <a:spLocks noChangeArrowheads="1"/>
            </p:cNvSpPr>
            <p:nvPr/>
          </p:nvSpPr>
          <p:spPr bwMode="auto">
            <a:xfrm>
              <a:off x="1226" y="3875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69" name="Line 76"/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0" name="Rectangle 77"/>
            <p:cNvSpPr>
              <a:spLocks noChangeArrowheads="1"/>
            </p:cNvSpPr>
            <p:nvPr/>
          </p:nvSpPr>
          <p:spPr bwMode="auto">
            <a:xfrm>
              <a:off x="1226" y="3643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71" name="Line 78"/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2" name="Rectangle 79"/>
            <p:cNvSpPr>
              <a:spLocks noChangeArrowheads="1"/>
            </p:cNvSpPr>
            <p:nvPr/>
          </p:nvSpPr>
          <p:spPr bwMode="auto">
            <a:xfrm>
              <a:off x="1226" y="3410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73" name="Line 80"/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4" name="Rectangle 81"/>
            <p:cNvSpPr>
              <a:spLocks noChangeArrowheads="1"/>
            </p:cNvSpPr>
            <p:nvPr/>
          </p:nvSpPr>
          <p:spPr bwMode="auto">
            <a:xfrm>
              <a:off x="1226" y="3178"/>
              <a:ext cx="1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75" name="Line 82"/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6" name="Rectangle 83"/>
            <p:cNvSpPr>
              <a:spLocks noChangeArrowheads="1"/>
            </p:cNvSpPr>
            <p:nvPr/>
          </p:nvSpPr>
          <p:spPr bwMode="auto">
            <a:xfrm>
              <a:off x="1248" y="2709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77" name="Line 84"/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8" name="Rectangle 85"/>
            <p:cNvSpPr>
              <a:spLocks noChangeArrowheads="1"/>
            </p:cNvSpPr>
            <p:nvPr/>
          </p:nvSpPr>
          <p:spPr bwMode="auto">
            <a:xfrm>
              <a:off x="1248" y="2477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79" name="Line 86"/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0" name="Rectangle 87"/>
            <p:cNvSpPr>
              <a:spLocks noChangeArrowheads="1"/>
            </p:cNvSpPr>
            <p:nvPr/>
          </p:nvSpPr>
          <p:spPr bwMode="auto">
            <a:xfrm>
              <a:off x="1248" y="2245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81" name="Line 88"/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2" name="Rectangle 89"/>
            <p:cNvSpPr>
              <a:spLocks noChangeArrowheads="1"/>
            </p:cNvSpPr>
            <p:nvPr/>
          </p:nvSpPr>
          <p:spPr bwMode="auto">
            <a:xfrm>
              <a:off x="1248" y="2012"/>
              <a:ext cx="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>
                <a:latin typeface="Century Schoolbook" pitchFamily="18" charset="0"/>
              </a:endParaRPr>
            </a:p>
          </p:txBody>
        </p:sp>
        <p:sp>
          <p:nvSpPr>
            <p:cNvPr id="2183" name="Line 90"/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4" name="Freeform 91"/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512 w 2"/>
                <a:gd name="T1" fmla="*/ 0 h 4"/>
                <a:gd name="T2" fmla="*/ 256 w 2"/>
                <a:gd name="T3" fmla="*/ 390625 h 4"/>
                <a:gd name="T4" fmla="*/ 256 w 2"/>
                <a:gd name="T5" fmla="*/ 781250 h 4"/>
                <a:gd name="T6" fmla="*/ 0 w 2"/>
                <a:gd name="T7" fmla="*/ 1171875 h 4"/>
                <a:gd name="T8" fmla="*/ 0 w 2"/>
                <a:gd name="T9" fmla="*/ 1171875 h 4"/>
                <a:gd name="T10" fmla="*/ 0 w 2"/>
                <a:gd name="T11" fmla="*/ 1562500 h 4"/>
                <a:gd name="T12" fmla="*/ 0 w 2"/>
                <a:gd name="T13" fmla="*/ 1562500 h 4"/>
                <a:gd name="T14" fmla="*/ 0 w 2"/>
                <a:gd name="T15" fmla="*/ 1562500 h 4"/>
                <a:gd name="T16" fmla="*/ 0 w 2"/>
                <a:gd name="T17" fmla="*/ 1562500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5" name="Rectangle 94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89" name="Object 105"/>
          <p:cNvGraphicFramePr>
            <a:graphicFrameLocks noChangeAspect="1"/>
          </p:cNvGraphicFramePr>
          <p:nvPr/>
        </p:nvGraphicFramePr>
        <p:xfrm>
          <a:off x="4999038" y="1270001"/>
          <a:ext cx="830262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307" imgH="1954951" progId="Equation.DSMT4">
                  <p:embed/>
                </p:oleObj>
              </mc:Choice>
              <mc:Fallback>
                <p:oleObj name="Equation" r:id="rId7" imgW="444307" imgH="1954951" progId="Equation.DSMT4">
                  <p:embed/>
                  <p:pic>
                    <p:nvPicPr>
                      <p:cNvPr id="89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038" y="1270001"/>
                        <a:ext cx="830262" cy="3667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5"/>
          <p:cNvGraphicFramePr>
            <a:graphicFrameLocks noChangeAspect="1"/>
          </p:cNvGraphicFramePr>
          <p:nvPr/>
        </p:nvGraphicFramePr>
        <p:xfrm>
          <a:off x="4929189" y="2667001"/>
          <a:ext cx="40163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19" imgH="164885" progId="Equation.DSMT4">
                  <p:embed/>
                </p:oleObj>
              </mc:Choice>
              <mc:Fallback>
                <p:oleObj name="Equation" r:id="rId9" imgW="215619" imgH="164885" progId="Equation.DSMT4">
                  <p:embed/>
                  <p:pic>
                    <p:nvPicPr>
                      <p:cNvPr id="9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89" y="2667001"/>
                        <a:ext cx="401637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6"/>
          <p:cNvGraphicFramePr>
            <a:graphicFrameLocks noChangeAspect="1"/>
          </p:cNvGraphicFramePr>
          <p:nvPr/>
        </p:nvGraphicFramePr>
        <p:xfrm>
          <a:off x="4927600" y="3116263"/>
          <a:ext cx="4016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19" imgH="164885" progId="Equation.DSMT4">
                  <p:embed/>
                </p:oleObj>
              </mc:Choice>
              <mc:Fallback>
                <p:oleObj name="Equation" r:id="rId11" imgW="215619" imgH="164885" progId="Equation.DSMT4">
                  <p:embed/>
                  <p:pic>
                    <p:nvPicPr>
                      <p:cNvPr id="9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116263"/>
                        <a:ext cx="4016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7"/>
          <p:cNvGraphicFramePr>
            <a:graphicFrameLocks noChangeAspect="1"/>
          </p:cNvGraphicFramePr>
          <p:nvPr/>
        </p:nvGraphicFramePr>
        <p:xfrm>
          <a:off x="5032375" y="3565526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9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5" y="3565526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8"/>
          <p:cNvGraphicFramePr>
            <a:graphicFrameLocks noChangeAspect="1"/>
          </p:cNvGraphicFramePr>
          <p:nvPr/>
        </p:nvGraphicFramePr>
        <p:xfrm>
          <a:off x="5046663" y="4037013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9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4037013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"/>
          <p:cNvGraphicFramePr>
            <a:graphicFrameLocks noChangeAspect="1"/>
          </p:cNvGraphicFramePr>
          <p:nvPr/>
        </p:nvGraphicFramePr>
        <p:xfrm>
          <a:off x="5054600" y="4522788"/>
          <a:ext cx="2365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80" imgH="164814" progId="Equation.DSMT4">
                  <p:embed/>
                </p:oleObj>
              </mc:Choice>
              <mc:Fallback>
                <p:oleObj name="Equation" r:id="rId17" imgW="126780" imgH="164814" progId="Equation.DSMT4">
                  <p:embed/>
                  <p:pic>
                    <p:nvPicPr>
                      <p:cNvPr id="9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522788"/>
                        <a:ext cx="2365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10"/>
          <p:cNvGraphicFramePr>
            <a:graphicFrameLocks noChangeAspect="1"/>
          </p:cNvGraphicFramePr>
          <p:nvPr/>
        </p:nvGraphicFramePr>
        <p:xfrm>
          <a:off x="5424489" y="2673351"/>
          <a:ext cx="23653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80" imgH="164814" progId="Equation.DSMT4">
                  <p:embed/>
                </p:oleObj>
              </mc:Choice>
              <mc:Fallback>
                <p:oleObj name="Equation" r:id="rId19" imgW="126780" imgH="164814" progId="Equation.DSMT4">
                  <p:embed/>
                  <p:pic>
                    <p:nvPicPr>
                      <p:cNvPr id="9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89" y="2673351"/>
                        <a:ext cx="236537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11"/>
          <p:cNvGraphicFramePr>
            <a:graphicFrameLocks noChangeAspect="1"/>
          </p:cNvGraphicFramePr>
          <p:nvPr/>
        </p:nvGraphicFramePr>
        <p:xfrm>
          <a:off x="5424488" y="3122613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80" imgH="164814" progId="Equation.DSMT4">
                  <p:embed/>
                </p:oleObj>
              </mc:Choice>
              <mc:Fallback>
                <p:oleObj name="Equation" r:id="rId21" imgW="126780" imgH="164814" progId="Equation.DSMT4">
                  <p:embed/>
                  <p:pic>
                    <p:nvPicPr>
                      <p:cNvPr id="9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88" y="3122613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12"/>
          <p:cNvGraphicFramePr>
            <a:graphicFrameLocks noChangeAspect="1"/>
          </p:cNvGraphicFramePr>
          <p:nvPr/>
        </p:nvGraphicFramePr>
        <p:xfrm>
          <a:off x="5402263" y="3571876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5" imgH="177415" progId="Equation.DSMT4">
                  <p:embed/>
                </p:oleObj>
              </mc:Choice>
              <mc:Fallback>
                <p:oleObj name="Equation" r:id="rId23" imgW="126725" imgH="177415" progId="Equation.DSMT4">
                  <p:embed/>
                  <p:pic>
                    <p:nvPicPr>
                      <p:cNvPr id="9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2263" y="3571876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13"/>
          <p:cNvGraphicFramePr>
            <a:graphicFrameLocks noChangeAspect="1"/>
          </p:cNvGraphicFramePr>
          <p:nvPr/>
        </p:nvGraphicFramePr>
        <p:xfrm>
          <a:off x="5418138" y="4043363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80" imgH="164814" progId="Equation.DSMT4">
                  <p:embed/>
                </p:oleObj>
              </mc:Choice>
              <mc:Fallback>
                <p:oleObj name="Equation" r:id="rId25" imgW="126780" imgH="164814" progId="Equation.DSMT4">
                  <p:embed/>
                  <p:pic>
                    <p:nvPicPr>
                      <p:cNvPr id="9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138" y="4043363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14"/>
          <p:cNvGraphicFramePr>
            <a:graphicFrameLocks noChangeAspect="1"/>
          </p:cNvGraphicFramePr>
          <p:nvPr/>
        </p:nvGraphicFramePr>
        <p:xfrm>
          <a:off x="5395913" y="4514851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80" imgH="164814" progId="Equation.DSMT4">
                  <p:embed/>
                </p:oleObj>
              </mc:Choice>
              <mc:Fallback>
                <p:oleObj name="Equation" r:id="rId27" imgW="126780" imgH="164814" progId="Equation.DSMT4">
                  <p:embed/>
                  <p:pic>
                    <p:nvPicPr>
                      <p:cNvPr id="9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913" y="4514851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27"/>
          <p:cNvGrpSpPr>
            <a:grpSpLocks/>
          </p:cNvGrpSpPr>
          <p:nvPr/>
        </p:nvGrpSpPr>
        <p:grpSpPr bwMode="auto">
          <a:xfrm>
            <a:off x="1795464" y="1587500"/>
            <a:ext cx="2822575" cy="1487488"/>
            <a:chOff x="312738" y="3635375"/>
            <a:chExt cx="2822575" cy="1487488"/>
          </a:xfrm>
        </p:grpSpPr>
        <p:cxnSp>
          <p:nvCxnSpPr>
            <p:cNvPr id="101" name="Straight Connector 100"/>
            <p:cNvCxnSpPr/>
            <p:nvPr/>
          </p:nvCxnSpPr>
          <p:spPr>
            <a:xfrm rot="5400000" flipH="1" flipV="1">
              <a:off x="1691482" y="3679031"/>
              <a:ext cx="1479550" cy="1408113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6200000" flipV="1">
              <a:off x="275432" y="3672681"/>
              <a:ext cx="1481138" cy="1406525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3" name="Object 15"/>
          <p:cNvGraphicFramePr>
            <a:graphicFrameLocks noChangeAspect="1"/>
          </p:cNvGraphicFramePr>
          <p:nvPr/>
        </p:nvGraphicFramePr>
        <p:xfrm>
          <a:off x="6196013" y="1222376"/>
          <a:ext cx="996950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33400" imgH="1955800" progId="Equation.DSMT4">
                  <p:embed/>
                </p:oleObj>
              </mc:Choice>
              <mc:Fallback>
                <p:oleObj name="Equation" r:id="rId29" imgW="533400" imgH="1955800" progId="Equation.DSMT4">
                  <p:embed/>
                  <p:pic>
                    <p:nvPicPr>
                      <p:cNvPr id="10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3" y="1222376"/>
                        <a:ext cx="996950" cy="3667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43"/>
          <p:cNvGrpSpPr>
            <a:grpSpLocks/>
          </p:cNvGrpSpPr>
          <p:nvPr/>
        </p:nvGrpSpPr>
        <p:grpSpPr bwMode="auto">
          <a:xfrm>
            <a:off x="2513014" y="1566864"/>
            <a:ext cx="1393825" cy="1501775"/>
            <a:chOff x="1030288" y="3614738"/>
            <a:chExt cx="1393825" cy="1501775"/>
          </a:xfrm>
        </p:grpSpPr>
        <p:cxnSp>
          <p:nvCxnSpPr>
            <p:cNvPr id="105" name="Straight Connector 104"/>
            <p:cNvCxnSpPr/>
            <p:nvPr/>
          </p:nvCxnSpPr>
          <p:spPr>
            <a:xfrm rot="5400000" flipH="1" flipV="1">
              <a:off x="1335882" y="4028281"/>
              <a:ext cx="1487488" cy="688975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16200000" flipV="1">
              <a:off x="631825" y="4013201"/>
              <a:ext cx="1493837" cy="696912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7" name="Object 16"/>
          <p:cNvGraphicFramePr>
            <a:graphicFrameLocks noChangeAspect="1"/>
          </p:cNvGraphicFramePr>
          <p:nvPr/>
        </p:nvGraphicFramePr>
        <p:xfrm>
          <a:off x="2268539" y="4960938"/>
          <a:ext cx="93503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30057" imgH="152334" progId="Equation.DSMT4">
                  <p:embed/>
                </p:oleObj>
              </mc:Choice>
              <mc:Fallback>
                <p:oleObj name="Equation" r:id="rId31" imgW="330057" imgH="152334" progId="Equation.DSMT4">
                  <p:embed/>
                  <p:pic>
                    <p:nvPicPr>
                      <p:cNvPr id="10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9" y="4960938"/>
                        <a:ext cx="935037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17"/>
          <p:cNvGraphicFramePr>
            <a:graphicFrameLocks noChangeAspect="1"/>
          </p:cNvGraphicFramePr>
          <p:nvPr/>
        </p:nvGraphicFramePr>
        <p:xfrm>
          <a:off x="3097214" y="4903788"/>
          <a:ext cx="61118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15619" imgH="177569" progId="Equation.DSMT4">
                  <p:embed/>
                </p:oleObj>
              </mc:Choice>
              <mc:Fallback>
                <p:oleObj name="Equation" r:id="rId33" imgW="215619" imgH="177569" progId="Equation.DSMT4">
                  <p:embed/>
                  <p:pic>
                    <p:nvPicPr>
                      <p:cNvPr id="10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4" y="4903788"/>
                        <a:ext cx="61118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TextBox 122"/>
          <p:cNvSpPr txBox="1">
            <a:spLocks noChangeArrowheads="1"/>
          </p:cNvSpPr>
          <p:nvPr/>
        </p:nvSpPr>
        <p:spPr bwMode="auto">
          <a:xfrm>
            <a:off x="2155825" y="5441951"/>
            <a:ext cx="7912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As “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x</a:t>
            </a:r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” is changed to “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2x</a:t>
            </a:r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” the graph is squeezed horizontally by a factor  of</a:t>
            </a:r>
          </a:p>
        </p:txBody>
      </p:sp>
      <p:graphicFrame>
        <p:nvGraphicFramePr>
          <p:cNvPr id="110" name="Object 18"/>
          <p:cNvGraphicFramePr>
            <a:graphicFrameLocks noChangeAspect="1"/>
          </p:cNvGraphicFramePr>
          <p:nvPr/>
        </p:nvGraphicFramePr>
        <p:xfrm>
          <a:off x="3733801" y="4922839"/>
          <a:ext cx="98107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07780" imgH="253890" progId="Equation.DSMT4">
                  <p:embed/>
                </p:oleObj>
              </mc:Choice>
              <mc:Fallback>
                <p:oleObj name="Equation" r:id="rId35" imgW="507780" imgH="253890" progId="Equation.DSMT4">
                  <p:embed/>
                  <p:pic>
                    <p:nvPicPr>
                      <p:cNvPr id="11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1" y="4922839"/>
                        <a:ext cx="981075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19"/>
          <p:cNvGraphicFramePr>
            <a:graphicFrameLocks noChangeAspect="1"/>
          </p:cNvGraphicFramePr>
          <p:nvPr/>
        </p:nvGraphicFramePr>
        <p:xfrm>
          <a:off x="3368676" y="5765801"/>
          <a:ext cx="3016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41091" imgH="317225" progId="Equation.DSMT4">
                  <p:embed/>
                </p:oleObj>
              </mc:Choice>
              <mc:Fallback>
                <p:oleObj name="Equation" r:id="rId37" imgW="241091" imgH="317225" progId="Equation.DSMT4">
                  <p:embed/>
                  <p:pic>
                    <p:nvPicPr>
                      <p:cNvPr id="11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6" y="5765801"/>
                        <a:ext cx="30162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TextBox 125"/>
          <p:cNvSpPr txBox="1">
            <a:spLocks noChangeArrowheads="1"/>
          </p:cNvSpPr>
          <p:nvPr/>
        </p:nvSpPr>
        <p:spPr bwMode="auto">
          <a:xfrm>
            <a:off x="2176463" y="6151563"/>
            <a:ext cx="7345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All the x-coordinates are compressed and multiplied by ½ </a:t>
            </a:r>
          </a:p>
        </p:txBody>
      </p:sp>
      <p:sp>
        <p:nvSpPr>
          <p:cNvPr id="113" name="Oval 112"/>
          <p:cNvSpPr/>
          <p:nvPr/>
        </p:nvSpPr>
        <p:spPr>
          <a:xfrm>
            <a:off x="2603500" y="2454276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4" name="Oval 113"/>
          <p:cNvSpPr/>
          <p:nvPr/>
        </p:nvSpPr>
        <p:spPr>
          <a:xfrm>
            <a:off x="2886075" y="2752726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5" name="Oval 114"/>
          <p:cNvSpPr/>
          <p:nvPr/>
        </p:nvSpPr>
        <p:spPr>
          <a:xfrm>
            <a:off x="3184525" y="3049589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6" name="Oval 115"/>
          <p:cNvSpPr/>
          <p:nvPr/>
        </p:nvSpPr>
        <p:spPr>
          <a:xfrm>
            <a:off x="3452814" y="2752726"/>
            <a:ext cx="71437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7" name="Oval 116"/>
          <p:cNvSpPr/>
          <p:nvPr/>
        </p:nvSpPr>
        <p:spPr>
          <a:xfrm>
            <a:off x="3721100" y="2454276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8" name="Object 20"/>
          <p:cNvGraphicFramePr>
            <a:graphicFrameLocks noChangeAspect="1"/>
          </p:cNvGraphicFramePr>
          <p:nvPr/>
        </p:nvGraphicFramePr>
        <p:xfrm>
          <a:off x="6096000" y="2579688"/>
          <a:ext cx="4016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15619" imgH="164885" progId="Equation.DSMT4">
                  <p:embed/>
                </p:oleObj>
              </mc:Choice>
              <mc:Fallback>
                <p:oleObj name="Equation" r:id="rId39" imgW="215619" imgH="164885" progId="Equation.DSMT4">
                  <p:embed/>
                  <p:pic>
                    <p:nvPicPr>
                      <p:cNvPr id="11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579688"/>
                        <a:ext cx="4016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21"/>
          <p:cNvGraphicFramePr>
            <a:graphicFrameLocks noChangeAspect="1"/>
          </p:cNvGraphicFramePr>
          <p:nvPr/>
        </p:nvGraphicFramePr>
        <p:xfrm>
          <a:off x="6105526" y="3028951"/>
          <a:ext cx="3778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03024" imgH="164957" progId="Equation.DSMT4">
                  <p:embed/>
                </p:oleObj>
              </mc:Choice>
              <mc:Fallback>
                <p:oleObj name="Equation" r:id="rId41" imgW="203024" imgH="164957" progId="Equation.DSMT4">
                  <p:embed/>
                  <p:pic>
                    <p:nvPicPr>
                      <p:cNvPr id="11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526" y="3028951"/>
                        <a:ext cx="3778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22"/>
          <p:cNvGraphicFramePr>
            <a:graphicFrameLocks noChangeAspect="1"/>
          </p:cNvGraphicFramePr>
          <p:nvPr/>
        </p:nvGraphicFramePr>
        <p:xfrm>
          <a:off x="6199188" y="347821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6725" imgH="177415" progId="Equation.DSMT4">
                  <p:embed/>
                </p:oleObj>
              </mc:Choice>
              <mc:Fallback>
                <p:oleObj name="Equation" r:id="rId43" imgW="126725" imgH="177415" progId="Equation.DSMT4">
                  <p:embed/>
                  <p:pic>
                    <p:nvPicPr>
                      <p:cNvPr id="12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9188" y="347821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23"/>
          <p:cNvGraphicFramePr>
            <a:graphicFrameLocks noChangeAspect="1"/>
          </p:cNvGraphicFramePr>
          <p:nvPr/>
        </p:nvGraphicFramePr>
        <p:xfrm>
          <a:off x="6237289" y="3949701"/>
          <a:ext cx="1873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1468" imgH="164885" progId="Equation.DSMT4">
                  <p:embed/>
                </p:oleObj>
              </mc:Choice>
              <mc:Fallback>
                <p:oleObj name="Equation" r:id="rId44" imgW="101468" imgH="164885" progId="Equation.DSMT4">
                  <p:embed/>
                  <p:pic>
                    <p:nvPicPr>
                      <p:cNvPr id="12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89" y="3949701"/>
                        <a:ext cx="1873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24"/>
          <p:cNvGraphicFramePr>
            <a:graphicFrameLocks noChangeAspect="1"/>
          </p:cNvGraphicFramePr>
          <p:nvPr/>
        </p:nvGraphicFramePr>
        <p:xfrm>
          <a:off x="6221414" y="4435476"/>
          <a:ext cx="23653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26780" imgH="164814" progId="Equation.DSMT4">
                  <p:embed/>
                </p:oleObj>
              </mc:Choice>
              <mc:Fallback>
                <p:oleObj name="Equation" r:id="rId46" imgW="126780" imgH="164814" progId="Equation.DSMT4">
                  <p:embed/>
                  <p:pic>
                    <p:nvPicPr>
                      <p:cNvPr id="12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1414" y="4435476"/>
                        <a:ext cx="236537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25"/>
          <p:cNvGraphicFramePr>
            <a:graphicFrameLocks noChangeAspect="1"/>
          </p:cNvGraphicFramePr>
          <p:nvPr/>
        </p:nvGraphicFramePr>
        <p:xfrm>
          <a:off x="6591300" y="2586038"/>
          <a:ext cx="2365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780" imgH="164814" progId="Equation.DSMT4">
                  <p:embed/>
                </p:oleObj>
              </mc:Choice>
              <mc:Fallback>
                <p:oleObj name="Equation" r:id="rId48" imgW="126780" imgH="164814" progId="Equation.DSMT4">
                  <p:embed/>
                  <p:pic>
                    <p:nvPicPr>
                      <p:cNvPr id="12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2586038"/>
                        <a:ext cx="2365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26"/>
          <p:cNvGraphicFramePr>
            <a:graphicFrameLocks noChangeAspect="1"/>
          </p:cNvGraphicFramePr>
          <p:nvPr/>
        </p:nvGraphicFramePr>
        <p:xfrm>
          <a:off x="6591300" y="3035301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26780" imgH="164814" progId="Equation.DSMT4">
                  <p:embed/>
                </p:oleObj>
              </mc:Choice>
              <mc:Fallback>
                <p:oleObj name="Equation" r:id="rId49" imgW="126780" imgH="164814" progId="Equation.DSMT4">
                  <p:embed/>
                  <p:pic>
                    <p:nvPicPr>
                      <p:cNvPr id="12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3035301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27"/>
          <p:cNvGraphicFramePr>
            <a:graphicFrameLocks noChangeAspect="1"/>
          </p:cNvGraphicFramePr>
          <p:nvPr/>
        </p:nvGraphicFramePr>
        <p:xfrm>
          <a:off x="6569075" y="348456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26725" imgH="177415" progId="Equation.DSMT4">
                  <p:embed/>
                </p:oleObj>
              </mc:Choice>
              <mc:Fallback>
                <p:oleObj name="Equation" r:id="rId50" imgW="126725" imgH="177415" progId="Equation.DSMT4">
                  <p:embed/>
                  <p:pic>
                    <p:nvPicPr>
                      <p:cNvPr id="12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9075" y="348456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28"/>
          <p:cNvGraphicFramePr>
            <a:graphicFrameLocks noChangeAspect="1"/>
          </p:cNvGraphicFramePr>
          <p:nvPr/>
        </p:nvGraphicFramePr>
        <p:xfrm>
          <a:off x="6584950" y="3956051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26780" imgH="164814" progId="Equation.DSMT4">
                  <p:embed/>
                </p:oleObj>
              </mc:Choice>
              <mc:Fallback>
                <p:oleObj name="Equation" r:id="rId51" imgW="126780" imgH="164814" progId="Equation.DSMT4">
                  <p:embed/>
                  <p:pic>
                    <p:nvPicPr>
                      <p:cNvPr id="12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4950" y="3956051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29"/>
          <p:cNvGraphicFramePr>
            <a:graphicFrameLocks noChangeAspect="1"/>
          </p:cNvGraphicFramePr>
          <p:nvPr/>
        </p:nvGraphicFramePr>
        <p:xfrm>
          <a:off x="6562725" y="442753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26780" imgH="164814" progId="Equation.DSMT4">
                  <p:embed/>
                </p:oleObj>
              </mc:Choice>
              <mc:Fallback>
                <p:oleObj name="Equation" r:id="rId52" imgW="126780" imgH="164814" progId="Equation.DSMT4">
                  <p:embed/>
                  <p:pic>
                    <p:nvPicPr>
                      <p:cNvPr id="127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2725" y="442753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Oval 127"/>
          <p:cNvSpPr/>
          <p:nvPr/>
        </p:nvSpPr>
        <p:spPr>
          <a:xfrm>
            <a:off x="2892425" y="2463801"/>
            <a:ext cx="71438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9" name="Oval 128"/>
          <p:cNvSpPr/>
          <p:nvPr/>
        </p:nvSpPr>
        <p:spPr>
          <a:xfrm>
            <a:off x="3040064" y="2747964"/>
            <a:ext cx="71437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3173414" y="3046414"/>
            <a:ext cx="71437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1" name="Oval 130"/>
          <p:cNvSpPr/>
          <p:nvPr/>
        </p:nvSpPr>
        <p:spPr>
          <a:xfrm>
            <a:off x="3313114" y="2747964"/>
            <a:ext cx="71437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2" name="Oval 131"/>
          <p:cNvSpPr/>
          <p:nvPr/>
        </p:nvSpPr>
        <p:spPr>
          <a:xfrm>
            <a:off x="3452814" y="2451101"/>
            <a:ext cx="71437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7" name="Group 144"/>
          <p:cNvGrpSpPr>
            <a:grpSpLocks/>
          </p:cNvGrpSpPr>
          <p:nvPr/>
        </p:nvGrpSpPr>
        <p:grpSpPr bwMode="auto">
          <a:xfrm>
            <a:off x="2501901" y="1568451"/>
            <a:ext cx="1393825" cy="1501775"/>
            <a:chOff x="1030288" y="3614738"/>
            <a:chExt cx="1393825" cy="1501775"/>
          </a:xfrm>
        </p:grpSpPr>
        <p:cxnSp>
          <p:nvCxnSpPr>
            <p:cNvPr id="134" name="Straight Connector 133"/>
            <p:cNvCxnSpPr/>
            <p:nvPr/>
          </p:nvCxnSpPr>
          <p:spPr>
            <a:xfrm rot="5400000" flipH="1" flipV="1">
              <a:off x="1335882" y="4028282"/>
              <a:ext cx="1487487" cy="688975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6200000" flipV="1">
              <a:off x="631826" y="4013200"/>
              <a:ext cx="1493838" cy="696913"/>
            </a:xfrm>
            <a:prstGeom prst="line">
              <a:avLst/>
            </a:prstGeom>
            <a:ln w="222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47"/>
          <p:cNvGrpSpPr>
            <a:grpSpLocks/>
          </p:cNvGrpSpPr>
          <p:nvPr/>
        </p:nvGrpSpPr>
        <p:grpSpPr bwMode="auto">
          <a:xfrm>
            <a:off x="1797051" y="1576389"/>
            <a:ext cx="2822575" cy="1487487"/>
            <a:chOff x="312738" y="3635375"/>
            <a:chExt cx="2822575" cy="1487488"/>
          </a:xfrm>
        </p:grpSpPr>
        <p:cxnSp>
          <p:nvCxnSpPr>
            <p:cNvPr id="137" name="Straight Connector 136"/>
            <p:cNvCxnSpPr/>
            <p:nvPr/>
          </p:nvCxnSpPr>
          <p:spPr>
            <a:xfrm rot="5400000" flipH="1" flipV="1">
              <a:off x="1691482" y="3679032"/>
              <a:ext cx="1479551" cy="1408112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6200000" flipV="1">
              <a:off x="275432" y="3672681"/>
              <a:ext cx="1481138" cy="1406525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95" name="TextBox 138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53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2" dur="1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5" dur="1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8" dur="1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1" dur="1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4" dur="1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9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1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3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5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7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4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 nodeType="clickPar">
                      <p:stCondLst>
                        <p:cond delay="indefinite"/>
                      </p:stCondLst>
                      <p:childTnLst>
                        <p:par>
                          <p:cTn id="3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 nodeType="clickPar">
                      <p:stCondLst>
                        <p:cond delay="indefinite"/>
                      </p:stCondLst>
                      <p:childTnLst>
                        <p:par>
                          <p:cTn id="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 nodeType="clickPar">
                      <p:stCondLst>
                        <p:cond delay="indefinite"/>
                      </p:stCondLst>
                      <p:childTnLst>
                        <p:par>
                          <p:cTn id="3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 nodeType="clickPar">
                      <p:stCondLst>
                        <p:cond delay="indefinite"/>
                      </p:stCondLst>
                      <p:childTnLst>
                        <p:par>
                          <p:cTn id="3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2" grpId="0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81200" y="334963"/>
            <a:ext cx="5861050" cy="1725612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4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Ex: Given the following equations</a:t>
            </a: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a) Graph both equations,</a:t>
            </a:r>
            <a:b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CA" sz="22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b) Indicate what translations occurred </a:t>
            </a:r>
          </a:p>
        </p:txBody>
      </p:sp>
      <p:graphicFrame>
        <p:nvGraphicFramePr>
          <p:cNvPr id="3074" name="Object 105"/>
          <p:cNvGraphicFramePr>
            <a:graphicFrameLocks noChangeAspect="1"/>
          </p:cNvGraphicFramePr>
          <p:nvPr/>
        </p:nvGraphicFramePr>
        <p:xfrm>
          <a:off x="2373313" y="877888"/>
          <a:ext cx="12112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419" imgH="253890" progId="Equation.DSMT4">
                  <p:embed/>
                </p:oleObj>
              </mc:Choice>
              <mc:Fallback>
                <p:oleObj name="Equation" r:id="rId3" imgW="647419" imgH="253890" progId="Equation.DSMT4">
                  <p:embed/>
                  <p:pic>
                    <p:nvPicPr>
                      <p:cNvPr id="3074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313" y="877888"/>
                        <a:ext cx="1211262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808414" y="846138"/>
          <a:ext cx="104457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45626" imgH="266469" progId="Equation.DSMT4">
                  <p:embed/>
                </p:oleObj>
              </mc:Choice>
              <mc:Fallback>
                <p:oleObj name="Equation" r:id="rId5" imgW="545626" imgH="266469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414" y="846138"/>
                        <a:ext cx="1044575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" name="Object 4"/>
          <p:cNvGraphicFramePr>
            <a:graphicFrameLocks noChangeAspect="1"/>
          </p:cNvGraphicFramePr>
          <p:nvPr/>
        </p:nvGraphicFramePr>
        <p:xfrm>
          <a:off x="3052764" y="2020888"/>
          <a:ext cx="9302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114" imgH="253780" progId="Equation.DSMT4">
                  <p:embed/>
                </p:oleObj>
              </mc:Choice>
              <mc:Fallback>
                <p:oleObj name="Equation" r:id="rId7" imgW="444114" imgH="253780" progId="Equation.DSMT4">
                  <p:embed/>
                  <p:pic>
                    <p:nvPicPr>
                      <p:cNvPr id="19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4" y="2020888"/>
                        <a:ext cx="930275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" name="Object 5"/>
          <p:cNvGraphicFramePr>
            <a:graphicFrameLocks noChangeAspect="1"/>
          </p:cNvGraphicFramePr>
          <p:nvPr/>
        </p:nvGraphicFramePr>
        <p:xfrm>
          <a:off x="7048501" y="1938338"/>
          <a:ext cx="11096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626" imgH="266469" progId="Equation.DSMT4">
                  <p:embed/>
                </p:oleObj>
              </mc:Choice>
              <mc:Fallback>
                <p:oleObj name="Equation" r:id="rId9" imgW="545626" imgH="266469" progId="Equation.DSMT4">
                  <p:embed/>
                  <p:pic>
                    <p:nvPicPr>
                      <p:cNvPr id="19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1" y="1938338"/>
                        <a:ext cx="1109663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>
            <a:grpSpLocks noChangeAspect="1"/>
          </p:cNvGrpSpPr>
          <p:nvPr/>
        </p:nvGrpSpPr>
        <p:grpSpPr bwMode="auto">
          <a:xfrm>
            <a:off x="1922464" y="2559050"/>
            <a:ext cx="2935287" cy="3100388"/>
            <a:chOff x="558" y="1349"/>
            <a:chExt cx="2009" cy="2122"/>
          </a:xfrm>
        </p:grpSpPr>
        <p:sp>
          <p:nvSpPr>
            <p:cNvPr id="3193" name="AutoShape 11"/>
            <p:cNvSpPr>
              <a:spLocks noChangeAspect="1" noChangeArrowheads="1" noTextEdit="1"/>
            </p:cNvSpPr>
            <p:nvPr/>
          </p:nvSpPr>
          <p:spPr bwMode="auto">
            <a:xfrm>
              <a:off x="558" y="1353"/>
              <a:ext cx="2009" cy="2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4" name="Rectangle 13"/>
            <p:cNvSpPr>
              <a:spLocks noChangeArrowheads="1"/>
            </p:cNvSpPr>
            <p:nvPr/>
          </p:nvSpPr>
          <p:spPr bwMode="auto">
            <a:xfrm>
              <a:off x="560" y="1357"/>
              <a:ext cx="2005" cy="2110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95" name="Line 14"/>
            <p:cNvSpPr>
              <a:spLocks noChangeShapeType="1"/>
            </p:cNvSpPr>
            <p:nvPr/>
          </p:nvSpPr>
          <p:spPr bwMode="auto">
            <a:xfrm flipV="1">
              <a:off x="760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6" name="Line 15"/>
            <p:cNvSpPr>
              <a:spLocks noChangeShapeType="1"/>
            </p:cNvSpPr>
            <p:nvPr/>
          </p:nvSpPr>
          <p:spPr bwMode="auto">
            <a:xfrm flipV="1">
              <a:off x="762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Line 16"/>
            <p:cNvSpPr>
              <a:spLocks noChangeShapeType="1"/>
            </p:cNvSpPr>
            <p:nvPr/>
          </p:nvSpPr>
          <p:spPr bwMode="auto">
            <a:xfrm flipV="1">
              <a:off x="960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8" name="Line 17"/>
            <p:cNvSpPr>
              <a:spLocks noChangeShapeType="1"/>
            </p:cNvSpPr>
            <p:nvPr/>
          </p:nvSpPr>
          <p:spPr bwMode="auto">
            <a:xfrm flipV="1">
              <a:off x="962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Line 18"/>
            <p:cNvSpPr>
              <a:spLocks noChangeShapeType="1"/>
            </p:cNvSpPr>
            <p:nvPr/>
          </p:nvSpPr>
          <p:spPr bwMode="auto">
            <a:xfrm flipV="1">
              <a:off x="1160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0" name="Line 19"/>
            <p:cNvSpPr>
              <a:spLocks noChangeShapeType="1"/>
            </p:cNvSpPr>
            <p:nvPr/>
          </p:nvSpPr>
          <p:spPr bwMode="auto">
            <a:xfrm flipV="1">
              <a:off x="1162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Line 20"/>
            <p:cNvSpPr>
              <a:spLocks noChangeShapeType="1"/>
            </p:cNvSpPr>
            <p:nvPr/>
          </p:nvSpPr>
          <p:spPr bwMode="auto">
            <a:xfrm flipV="1">
              <a:off x="1360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2" name="Line 21"/>
            <p:cNvSpPr>
              <a:spLocks noChangeShapeType="1"/>
            </p:cNvSpPr>
            <p:nvPr/>
          </p:nvSpPr>
          <p:spPr bwMode="auto">
            <a:xfrm flipV="1">
              <a:off x="1362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3" name="Line 22"/>
            <p:cNvSpPr>
              <a:spLocks noChangeShapeType="1"/>
            </p:cNvSpPr>
            <p:nvPr/>
          </p:nvSpPr>
          <p:spPr bwMode="auto">
            <a:xfrm flipV="1">
              <a:off x="1761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4" name="Line 23"/>
            <p:cNvSpPr>
              <a:spLocks noChangeShapeType="1"/>
            </p:cNvSpPr>
            <p:nvPr/>
          </p:nvSpPr>
          <p:spPr bwMode="auto">
            <a:xfrm flipV="1">
              <a:off x="1763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5" name="Line 24"/>
            <p:cNvSpPr>
              <a:spLocks noChangeShapeType="1"/>
            </p:cNvSpPr>
            <p:nvPr/>
          </p:nvSpPr>
          <p:spPr bwMode="auto">
            <a:xfrm flipV="1">
              <a:off x="1961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6" name="Line 25"/>
            <p:cNvSpPr>
              <a:spLocks noChangeShapeType="1"/>
            </p:cNvSpPr>
            <p:nvPr/>
          </p:nvSpPr>
          <p:spPr bwMode="auto">
            <a:xfrm flipV="1">
              <a:off x="1963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7" name="Line 26"/>
            <p:cNvSpPr>
              <a:spLocks noChangeShapeType="1"/>
            </p:cNvSpPr>
            <p:nvPr/>
          </p:nvSpPr>
          <p:spPr bwMode="auto">
            <a:xfrm flipV="1">
              <a:off x="2161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8" name="Line 27"/>
            <p:cNvSpPr>
              <a:spLocks noChangeShapeType="1"/>
            </p:cNvSpPr>
            <p:nvPr/>
          </p:nvSpPr>
          <p:spPr bwMode="auto">
            <a:xfrm flipV="1">
              <a:off x="2163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9" name="Line 28"/>
            <p:cNvSpPr>
              <a:spLocks noChangeShapeType="1"/>
            </p:cNvSpPr>
            <p:nvPr/>
          </p:nvSpPr>
          <p:spPr bwMode="auto">
            <a:xfrm flipV="1">
              <a:off x="2361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0" name="Line 29"/>
            <p:cNvSpPr>
              <a:spLocks noChangeShapeType="1"/>
            </p:cNvSpPr>
            <p:nvPr/>
          </p:nvSpPr>
          <p:spPr bwMode="auto">
            <a:xfrm flipV="1">
              <a:off x="2363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1" name="Line 30"/>
            <p:cNvSpPr>
              <a:spLocks noChangeShapeType="1"/>
            </p:cNvSpPr>
            <p:nvPr/>
          </p:nvSpPr>
          <p:spPr bwMode="auto">
            <a:xfrm>
              <a:off x="562" y="3248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2" name="Line 31"/>
            <p:cNvSpPr>
              <a:spLocks noChangeShapeType="1"/>
            </p:cNvSpPr>
            <p:nvPr/>
          </p:nvSpPr>
          <p:spPr bwMode="auto">
            <a:xfrm>
              <a:off x="562" y="3253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3" name="Line 32"/>
            <p:cNvSpPr>
              <a:spLocks noChangeShapeType="1"/>
            </p:cNvSpPr>
            <p:nvPr/>
          </p:nvSpPr>
          <p:spPr bwMode="auto">
            <a:xfrm>
              <a:off x="562" y="2829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4" name="Line 33"/>
            <p:cNvSpPr>
              <a:spLocks noChangeShapeType="1"/>
            </p:cNvSpPr>
            <p:nvPr/>
          </p:nvSpPr>
          <p:spPr bwMode="auto">
            <a:xfrm>
              <a:off x="562" y="2833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5" name="Line 34"/>
            <p:cNvSpPr>
              <a:spLocks noChangeShapeType="1"/>
            </p:cNvSpPr>
            <p:nvPr/>
          </p:nvSpPr>
          <p:spPr bwMode="auto">
            <a:xfrm>
              <a:off x="562" y="2619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6" name="Line 35"/>
            <p:cNvSpPr>
              <a:spLocks noChangeShapeType="1"/>
            </p:cNvSpPr>
            <p:nvPr/>
          </p:nvSpPr>
          <p:spPr bwMode="auto">
            <a:xfrm>
              <a:off x="562" y="2624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7" name="Line 36"/>
            <p:cNvSpPr>
              <a:spLocks noChangeShapeType="1"/>
            </p:cNvSpPr>
            <p:nvPr/>
          </p:nvSpPr>
          <p:spPr bwMode="auto">
            <a:xfrm>
              <a:off x="562" y="2405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8" name="Line 37"/>
            <p:cNvSpPr>
              <a:spLocks noChangeShapeType="1"/>
            </p:cNvSpPr>
            <p:nvPr/>
          </p:nvSpPr>
          <p:spPr bwMode="auto">
            <a:xfrm>
              <a:off x="562" y="2410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9" name="Line 38"/>
            <p:cNvSpPr>
              <a:spLocks noChangeShapeType="1"/>
            </p:cNvSpPr>
            <p:nvPr/>
          </p:nvSpPr>
          <p:spPr bwMode="auto">
            <a:xfrm>
              <a:off x="562" y="2196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0" name="Line 39"/>
            <p:cNvSpPr>
              <a:spLocks noChangeShapeType="1"/>
            </p:cNvSpPr>
            <p:nvPr/>
          </p:nvSpPr>
          <p:spPr bwMode="auto">
            <a:xfrm>
              <a:off x="562" y="2200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1" name="Line 40"/>
            <p:cNvSpPr>
              <a:spLocks noChangeShapeType="1"/>
            </p:cNvSpPr>
            <p:nvPr/>
          </p:nvSpPr>
          <p:spPr bwMode="auto">
            <a:xfrm>
              <a:off x="562" y="1986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2" name="Line 41"/>
            <p:cNvSpPr>
              <a:spLocks noChangeShapeType="1"/>
            </p:cNvSpPr>
            <p:nvPr/>
          </p:nvSpPr>
          <p:spPr bwMode="auto">
            <a:xfrm>
              <a:off x="562" y="1991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3" name="Line 42"/>
            <p:cNvSpPr>
              <a:spLocks noChangeShapeType="1"/>
            </p:cNvSpPr>
            <p:nvPr/>
          </p:nvSpPr>
          <p:spPr bwMode="auto">
            <a:xfrm>
              <a:off x="562" y="1777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4" name="Line 43"/>
            <p:cNvSpPr>
              <a:spLocks noChangeShapeType="1"/>
            </p:cNvSpPr>
            <p:nvPr/>
          </p:nvSpPr>
          <p:spPr bwMode="auto">
            <a:xfrm>
              <a:off x="562" y="1781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5" name="Line 44"/>
            <p:cNvSpPr>
              <a:spLocks noChangeShapeType="1"/>
            </p:cNvSpPr>
            <p:nvPr/>
          </p:nvSpPr>
          <p:spPr bwMode="auto">
            <a:xfrm>
              <a:off x="562" y="1567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6" name="Line 45"/>
            <p:cNvSpPr>
              <a:spLocks noChangeShapeType="1"/>
            </p:cNvSpPr>
            <p:nvPr/>
          </p:nvSpPr>
          <p:spPr bwMode="auto">
            <a:xfrm>
              <a:off x="562" y="1571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7" name="Line 46"/>
            <p:cNvSpPr>
              <a:spLocks noChangeShapeType="1"/>
            </p:cNvSpPr>
            <p:nvPr/>
          </p:nvSpPr>
          <p:spPr bwMode="auto">
            <a:xfrm>
              <a:off x="562" y="3034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8" name="Line 47"/>
            <p:cNvSpPr>
              <a:spLocks noChangeShapeType="1"/>
            </p:cNvSpPr>
            <p:nvPr/>
          </p:nvSpPr>
          <p:spPr bwMode="auto">
            <a:xfrm>
              <a:off x="562" y="3039"/>
              <a:ext cx="200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9" name="Line 48"/>
            <p:cNvSpPr>
              <a:spLocks noChangeShapeType="1"/>
            </p:cNvSpPr>
            <p:nvPr/>
          </p:nvSpPr>
          <p:spPr bwMode="auto">
            <a:xfrm>
              <a:off x="562" y="3043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0" name="Line 49"/>
            <p:cNvSpPr>
              <a:spLocks noChangeShapeType="1"/>
            </p:cNvSpPr>
            <p:nvPr/>
          </p:nvSpPr>
          <p:spPr bwMode="auto">
            <a:xfrm>
              <a:off x="562" y="3047"/>
              <a:ext cx="200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1" name="Rectangle 50"/>
            <p:cNvSpPr>
              <a:spLocks noChangeArrowheads="1"/>
            </p:cNvSpPr>
            <p:nvPr/>
          </p:nvSpPr>
          <p:spPr bwMode="auto">
            <a:xfrm>
              <a:off x="2524" y="2903"/>
              <a:ext cx="3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232" name="Freeform 51"/>
            <p:cNvSpPr>
              <a:spLocks/>
            </p:cNvSpPr>
            <p:nvPr/>
          </p:nvSpPr>
          <p:spPr bwMode="auto">
            <a:xfrm>
              <a:off x="2543" y="3004"/>
              <a:ext cx="18" cy="78"/>
            </a:xfrm>
            <a:custGeom>
              <a:avLst/>
              <a:gdLst>
                <a:gd name="T0" fmla="*/ 0 w 18"/>
                <a:gd name="T1" fmla="*/ 0 h 78"/>
                <a:gd name="T2" fmla="*/ 18 w 18"/>
                <a:gd name="T3" fmla="*/ 39 h 78"/>
                <a:gd name="T4" fmla="*/ 0 w 18"/>
                <a:gd name="T5" fmla="*/ 78 h 78"/>
                <a:gd name="T6" fmla="*/ 0 w 18"/>
                <a:gd name="T7" fmla="*/ 0 h 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"/>
                <a:gd name="T13" fmla="*/ 0 h 78"/>
                <a:gd name="T14" fmla="*/ 18 w 18"/>
                <a:gd name="T15" fmla="*/ 78 h 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" h="78">
                  <a:moveTo>
                    <a:pt x="0" y="0"/>
                  </a:moveTo>
                  <a:lnTo>
                    <a:pt x="18" y="39"/>
                  </a:lnTo>
                  <a:lnTo>
                    <a:pt x="0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3" name="Line 52"/>
            <p:cNvSpPr>
              <a:spLocks noChangeShapeType="1"/>
            </p:cNvSpPr>
            <p:nvPr/>
          </p:nvSpPr>
          <p:spPr bwMode="auto">
            <a:xfrm flipV="1">
              <a:off x="1559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4" name="Line 53"/>
            <p:cNvSpPr>
              <a:spLocks noChangeShapeType="1"/>
            </p:cNvSpPr>
            <p:nvPr/>
          </p:nvSpPr>
          <p:spPr bwMode="auto">
            <a:xfrm flipV="1">
              <a:off x="1561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5" name="Line 54"/>
            <p:cNvSpPr>
              <a:spLocks noChangeShapeType="1"/>
            </p:cNvSpPr>
            <p:nvPr/>
          </p:nvSpPr>
          <p:spPr bwMode="auto">
            <a:xfrm flipV="1">
              <a:off x="1563" y="1357"/>
              <a:ext cx="1" cy="21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6" name="Line 55"/>
            <p:cNvSpPr>
              <a:spLocks noChangeShapeType="1"/>
            </p:cNvSpPr>
            <p:nvPr/>
          </p:nvSpPr>
          <p:spPr bwMode="auto">
            <a:xfrm flipV="1">
              <a:off x="1564" y="1357"/>
              <a:ext cx="1" cy="210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7" name="Rectangle 56"/>
            <p:cNvSpPr>
              <a:spLocks noChangeArrowheads="1"/>
            </p:cNvSpPr>
            <p:nvPr/>
          </p:nvSpPr>
          <p:spPr bwMode="auto">
            <a:xfrm>
              <a:off x="1586" y="1349"/>
              <a:ext cx="3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238" name="Freeform 57"/>
            <p:cNvSpPr>
              <a:spLocks/>
            </p:cNvSpPr>
            <p:nvPr/>
          </p:nvSpPr>
          <p:spPr bwMode="auto">
            <a:xfrm>
              <a:off x="1545" y="1362"/>
              <a:ext cx="35" cy="39"/>
            </a:xfrm>
            <a:custGeom>
              <a:avLst/>
              <a:gdLst>
                <a:gd name="T0" fmla="*/ 0 w 35"/>
                <a:gd name="T1" fmla="*/ 39 h 39"/>
                <a:gd name="T2" fmla="*/ 18 w 35"/>
                <a:gd name="T3" fmla="*/ 0 h 39"/>
                <a:gd name="T4" fmla="*/ 35 w 35"/>
                <a:gd name="T5" fmla="*/ 39 h 39"/>
                <a:gd name="T6" fmla="*/ 0 w 35"/>
                <a:gd name="T7" fmla="*/ 39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39"/>
                <a:gd name="T14" fmla="*/ 35 w 35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39">
                  <a:moveTo>
                    <a:pt x="0" y="39"/>
                  </a:moveTo>
                  <a:lnTo>
                    <a:pt x="18" y="0"/>
                  </a:lnTo>
                  <a:lnTo>
                    <a:pt x="35" y="3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39" name="Rectangle 58"/>
            <p:cNvSpPr>
              <a:spLocks noChangeArrowheads="1"/>
            </p:cNvSpPr>
            <p:nvPr/>
          </p:nvSpPr>
          <p:spPr bwMode="auto">
            <a:xfrm>
              <a:off x="560" y="1357"/>
              <a:ext cx="2005" cy="2110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240" name="Line 59"/>
            <p:cNvSpPr>
              <a:spLocks noChangeShapeType="1"/>
            </p:cNvSpPr>
            <p:nvPr/>
          </p:nvSpPr>
          <p:spPr bwMode="auto">
            <a:xfrm>
              <a:off x="762" y="3012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1" name="Rectangle 60"/>
            <p:cNvSpPr>
              <a:spLocks noChangeArrowheads="1"/>
            </p:cNvSpPr>
            <p:nvPr/>
          </p:nvSpPr>
          <p:spPr bwMode="auto">
            <a:xfrm>
              <a:off x="742" y="3078"/>
              <a:ext cx="10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242" name="Line 61"/>
            <p:cNvSpPr>
              <a:spLocks noChangeShapeType="1"/>
            </p:cNvSpPr>
            <p:nvPr/>
          </p:nvSpPr>
          <p:spPr bwMode="auto">
            <a:xfrm>
              <a:off x="962" y="3012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3" name="Rectangle 62"/>
            <p:cNvSpPr>
              <a:spLocks noChangeArrowheads="1"/>
            </p:cNvSpPr>
            <p:nvPr/>
          </p:nvSpPr>
          <p:spPr bwMode="auto">
            <a:xfrm>
              <a:off x="943" y="3078"/>
              <a:ext cx="10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244" name="Line 63"/>
            <p:cNvSpPr>
              <a:spLocks noChangeShapeType="1"/>
            </p:cNvSpPr>
            <p:nvPr/>
          </p:nvSpPr>
          <p:spPr bwMode="auto">
            <a:xfrm>
              <a:off x="1162" y="3012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5" name="Rectangle 64"/>
            <p:cNvSpPr>
              <a:spLocks noChangeArrowheads="1"/>
            </p:cNvSpPr>
            <p:nvPr/>
          </p:nvSpPr>
          <p:spPr bwMode="auto">
            <a:xfrm>
              <a:off x="1143" y="3078"/>
              <a:ext cx="10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246" name="Line 65"/>
            <p:cNvSpPr>
              <a:spLocks noChangeShapeType="1"/>
            </p:cNvSpPr>
            <p:nvPr/>
          </p:nvSpPr>
          <p:spPr bwMode="auto">
            <a:xfrm>
              <a:off x="1362" y="3012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7" name="Rectangle 66"/>
            <p:cNvSpPr>
              <a:spLocks noChangeArrowheads="1"/>
            </p:cNvSpPr>
            <p:nvPr/>
          </p:nvSpPr>
          <p:spPr bwMode="auto">
            <a:xfrm>
              <a:off x="1343" y="3078"/>
              <a:ext cx="10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48" name="Rectangle 67"/>
            <p:cNvSpPr>
              <a:spLocks noChangeArrowheads="1"/>
            </p:cNvSpPr>
            <p:nvPr/>
          </p:nvSpPr>
          <p:spPr bwMode="auto">
            <a:xfrm>
              <a:off x="1570" y="3078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249" name="Line 68"/>
            <p:cNvSpPr>
              <a:spLocks noChangeShapeType="1"/>
            </p:cNvSpPr>
            <p:nvPr/>
          </p:nvSpPr>
          <p:spPr bwMode="auto">
            <a:xfrm>
              <a:off x="1763" y="3012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0" name="Rectangle 69"/>
            <p:cNvSpPr>
              <a:spLocks noChangeArrowheads="1"/>
            </p:cNvSpPr>
            <p:nvPr/>
          </p:nvSpPr>
          <p:spPr bwMode="auto">
            <a:xfrm>
              <a:off x="1765" y="3078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51" name="Line 70"/>
            <p:cNvSpPr>
              <a:spLocks noChangeShapeType="1"/>
            </p:cNvSpPr>
            <p:nvPr/>
          </p:nvSpPr>
          <p:spPr bwMode="auto">
            <a:xfrm>
              <a:off x="1963" y="3012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2" name="Rectangle 71"/>
            <p:cNvSpPr>
              <a:spLocks noChangeArrowheads="1"/>
            </p:cNvSpPr>
            <p:nvPr/>
          </p:nvSpPr>
          <p:spPr bwMode="auto">
            <a:xfrm>
              <a:off x="1965" y="3078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53" name="Line 72"/>
            <p:cNvSpPr>
              <a:spLocks noChangeShapeType="1"/>
            </p:cNvSpPr>
            <p:nvPr/>
          </p:nvSpPr>
          <p:spPr bwMode="auto">
            <a:xfrm>
              <a:off x="2163" y="3012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4" name="Rectangle 73"/>
            <p:cNvSpPr>
              <a:spLocks noChangeArrowheads="1"/>
            </p:cNvSpPr>
            <p:nvPr/>
          </p:nvSpPr>
          <p:spPr bwMode="auto">
            <a:xfrm>
              <a:off x="2165" y="3078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55" name="Line 74"/>
            <p:cNvSpPr>
              <a:spLocks noChangeShapeType="1"/>
            </p:cNvSpPr>
            <p:nvPr/>
          </p:nvSpPr>
          <p:spPr bwMode="auto">
            <a:xfrm>
              <a:off x="2363" y="3012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6" name="Rectangle 75"/>
            <p:cNvSpPr>
              <a:spLocks noChangeArrowheads="1"/>
            </p:cNvSpPr>
            <p:nvPr/>
          </p:nvSpPr>
          <p:spPr bwMode="auto">
            <a:xfrm>
              <a:off x="2365" y="3078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257" name="Rectangle 76"/>
            <p:cNvSpPr>
              <a:spLocks noChangeArrowheads="1"/>
            </p:cNvSpPr>
            <p:nvPr/>
          </p:nvSpPr>
          <p:spPr bwMode="auto">
            <a:xfrm>
              <a:off x="1508" y="3209"/>
              <a:ext cx="105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258" name="Line 77"/>
            <p:cNvSpPr>
              <a:spLocks noChangeShapeType="1"/>
            </p:cNvSpPr>
            <p:nvPr/>
          </p:nvSpPr>
          <p:spPr bwMode="auto">
            <a:xfrm>
              <a:off x="1549" y="3253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9" name="Rectangle 78"/>
            <p:cNvSpPr>
              <a:spLocks noChangeArrowheads="1"/>
            </p:cNvSpPr>
            <p:nvPr/>
          </p:nvSpPr>
          <p:spPr bwMode="auto">
            <a:xfrm>
              <a:off x="1527" y="2790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260" name="Line 79"/>
            <p:cNvSpPr>
              <a:spLocks noChangeShapeType="1"/>
            </p:cNvSpPr>
            <p:nvPr/>
          </p:nvSpPr>
          <p:spPr bwMode="auto">
            <a:xfrm>
              <a:off x="1549" y="2833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1" name="Rectangle 80"/>
            <p:cNvSpPr>
              <a:spLocks noChangeArrowheads="1"/>
            </p:cNvSpPr>
            <p:nvPr/>
          </p:nvSpPr>
          <p:spPr bwMode="auto">
            <a:xfrm>
              <a:off x="1527" y="2580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62" name="Line 81"/>
            <p:cNvSpPr>
              <a:spLocks noChangeShapeType="1"/>
            </p:cNvSpPr>
            <p:nvPr/>
          </p:nvSpPr>
          <p:spPr bwMode="auto">
            <a:xfrm>
              <a:off x="1549" y="2624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3" name="Rectangle 82"/>
            <p:cNvSpPr>
              <a:spLocks noChangeArrowheads="1"/>
            </p:cNvSpPr>
            <p:nvPr/>
          </p:nvSpPr>
          <p:spPr bwMode="auto">
            <a:xfrm>
              <a:off x="1527" y="2366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264" name="Line 83"/>
            <p:cNvSpPr>
              <a:spLocks noChangeShapeType="1"/>
            </p:cNvSpPr>
            <p:nvPr/>
          </p:nvSpPr>
          <p:spPr bwMode="auto">
            <a:xfrm>
              <a:off x="1549" y="2410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5" name="Rectangle 84"/>
            <p:cNvSpPr>
              <a:spLocks noChangeArrowheads="1"/>
            </p:cNvSpPr>
            <p:nvPr/>
          </p:nvSpPr>
          <p:spPr bwMode="auto">
            <a:xfrm>
              <a:off x="1527" y="2157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66" name="Line 85"/>
            <p:cNvSpPr>
              <a:spLocks noChangeShapeType="1"/>
            </p:cNvSpPr>
            <p:nvPr/>
          </p:nvSpPr>
          <p:spPr bwMode="auto">
            <a:xfrm>
              <a:off x="1549" y="2200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7" name="Rectangle 86"/>
            <p:cNvSpPr>
              <a:spLocks noChangeArrowheads="1"/>
            </p:cNvSpPr>
            <p:nvPr/>
          </p:nvSpPr>
          <p:spPr bwMode="auto">
            <a:xfrm>
              <a:off x="1527" y="1947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268" name="Line 87"/>
            <p:cNvSpPr>
              <a:spLocks noChangeShapeType="1"/>
            </p:cNvSpPr>
            <p:nvPr/>
          </p:nvSpPr>
          <p:spPr bwMode="auto">
            <a:xfrm>
              <a:off x="1549" y="1991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9" name="Rectangle 88"/>
            <p:cNvSpPr>
              <a:spLocks noChangeArrowheads="1"/>
            </p:cNvSpPr>
            <p:nvPr/>
          </p:nvSpPr>
          <p:spPr bwMode="auto">
            <a:xfrm>
              <a:off x="1527" y="1737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70" name="Line 89"/>
            <p:cNvSpPr>
              <a:spLocks noChangeShapeType="1"/>
            </p:cNvSpPr>
            <p:nvPr/>
          </p:nvSpPr>
          <p:spPr bwMode="auto">
            <a:xfrm>
              <a:off x="1549" y="1781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71" name="Rectangle 90"/>
            <p:cNvSpPr>
              <a:spLocks noChangeArrowheads="1"/>
            </p:cNvSpPr>
            <p:nvPr/>
          </p:nvSpPr>
          <p:spPr bwMode="auto">
            <a:xfrm>
              <a:off x="1527" y="1528"/>
              <a:ext cx="53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272" name="Line 91"/>
            <p:cNvSpPr>
              <a:spLocks noChangeShapeType="1"/>
            </p:cNvSpPr>
            <p:nvPr/>
          </p:nvSpPr>
          <p:spPr bwMode="auto">
            <a:xfrm>
              <a:off x="1549" y="1571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73" name="Freeform 92"/>
            <p:cNvSpPr>
              <a:spLocks/>
            </p:cNvSpPr>
            <p:nvPr/>
          </p:nvSpPr>
          <p:spPr bwMode="auto">
            <a:xfrm>
              <a:off x="758" y="1353"/>
              <a:ext cx="24" cy="48"/>
            </a:xfrm>
            <a:custGeom>
              <a:avLst/>
              <a:gdLst>
                <a:gd name="T0" fmla="*/ 1536 w 12"/>
                <a:gd name="T1" fmla="*/ 330689 h 11"/>
                <a:gd name="T2" fmla="*/ 1280 w 12"/>
                <a:gd name="T3" fmla="*/ 303862 h 11"/>
                <a:gd name="T4" fmla="*/ 1024 w 12"/>
                <a:gd name="T5" fmla="*/ 242204 h 11"/>
                <a:gd name="T6" fmla="*/ 768 w 12"/>
                <a:gd name="T7" fmla="*/ 178721 h 11"/>
                <a:gd name="T8" fmla="*/ 512 w 12"/>
                <a:gd name="T9" fmla="*/ 117068 h 11"/>
                <a:gd name="T10" fmla="*/ 256 w 12"/>
                <a:gd name="T11" fmla="*/ 61654 h 11"/>
                <a:gd name="T12" fmla="*/ 0 w 12"/>
                <a:gd name="T13" fmla="*/ 0 h 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11"/>
                <a:gd name="T23" fmla="*/ 12 w 12"/>
                <a:gd name="T24" fmla="*/ 11 h 1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11">
                  <a:moveTo>
                    <a:pt x="12" y="11"/>
                  </a:moveTo>
                  <a:lnTo>
                    <a:pt x="10" y="10"/>
                  </a:lnTo>
                  <a:lnTo>
                    <a:pt x="8" y="8"/>
                  </a:lnTo>
                  <a:lnTo>
                    <a:pt x="6" y="6"/>
                  </a:lnTo>
                  <a:lnTo>
                    <a:pt x="4" y="4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74" name="Rectangle 94"/>
            <p:cNvSpPr>
              <a:spLocks noChangeArrowheads="1"/>
            </p:cNvSpPr>
            <p:nvPr/>
          </p:nvSpPr>
          <p:spPr bwMode="auto">
            <a:xfrm>
              <a:off x="560" y="1357"/>
              <a:ext cx="2005" cy="2110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3" name="Group 98"/>
          <p:cNvGrpSpPr>
            <a:grpSpLocks noChangeAspect="1"/>
          </p:cNvGrpSpPr>
          <p:nvPr/>
        </p:nvGrpSpPr>
        <p:grpSpPr bwMode="auto">
          <a:xfrm>
            <a:off x="6146801" y="2573338"/>
            <a:ext cx="2957513" cy="3105150"/>
            <a:chOff x="2926" y="1353"/>
            <a:chExt cx="2029" cy="2130"/>
          </a:xfrm>
        </p:grpSpPr>
        <p:sp>
          <p:nvSpPr>
            <p:cNvPr id="3112" name="AutoShape 97"/>
            <p:cNvSpPr>
              <a:spLocks noChangeAspect="1" noChangeArrowheads="1" noTextEdit="1"/>
            </p:cNvSpPr>
            <p:nvPr/>
          </p:nvSpPr>
          <p:spPr bwMode="auto">
            <a:xfrm>
              <a:off x="2926" y="1357"/>
              <a:ext cx="2029" cy="2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3" name="Rectangle 99"/>
            <p:cNvSpPr>
              <a:spLocks noChangeArrowheads="1"/>
            </p:cNvSpPr>
            <p:nvPr/>
          </p:nvSpPr>
          <p:spPr bwMode="auto">
            <a:xfrm>
              <a:off x="2928" y="1361"/>
              <a:ext cx="2025" cy="211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14" name="Line 100"/>
            <p:cNvSpPr>
              <a:spLocks noChangeShapeType="1"/>
            </p:cNvSpPr>
            <p:nvPr/>
          </p:nvSpPr>
          <p:spPr bwMode="auto">
            <a:xfrm flipV="1">
              <a:off x="3130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101"/>
            <p:cNvSpPr>
              <a:spLocks noChangeShapeType="1"/>
            </p:cNvSpPr>
            <p:nvPr/>
          </p:nvSpPr>
          <p:spPr bwMode="auto">
            <a:xfrm flipV="1">
              <a:off x="3132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102"/>
            <p:cNvSpPr>
              <a:spLocks noChangeShapeType="1"/>
            </p:cNvSpPr>
            <p:nvPr/>
          </p:nvSpPr>
          <p:spPr bwMode="auto">
            <a:xfrm flipV="1">
              <a:off x="3332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103"/>
            <p:cNvSpPr>
              <a:spLocks noChangeShapeType="1"/>
            </p:cNvSpPr>
            <p:nvPr/>
          </p:nvSpPr>
          <p:spPr bwMode="auto">
            <a:xfrm flipV="1">
              <a:off x="3334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104"/>
            <p:cNvSpPr>
              <a:spLocks noChangeShapeType="1"/>
            </p:cNvSpPr>
            <p:nvPr/>
          </p:nvSpPr>
          <p:spPr bwMode="auto">
            <a:xfrm flipV="1">
              <a:off x="3534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105"/>
            <p:cNvSpPr>
              <a:spLocks noChangeShapeType="1"/>
            </p:cNvSpPr>
            <p:nvPr/>
          </p:nvSpPr>
          <p:spPr bwMode="auto">
            <a:xfrm flipV="1">
              <a:off x="3536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106"/>
            <p:cNvSpPr>
              <a:spLocks noChangeShapeType="1"/>
            </p:cNvSpPr>
            <p:nvPr/>
          </p:nvSpPr>
          <p:spPr bwMode="auto">
            <a:xfrm flipV="1">
              <a:off x="3736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107"/>
            <p:cNvSpPr>
              <a:spLocks noChangeShapeType="1"/>
            </p:cNvSpPr>
            <p:nvPr/>
          </p:nvSpPr>
          <p:spPr bwMode="auto">
            <a:xfrm flipV="1">
              <a:off x="3738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108"/>
            <p:cNvSpPr>
              <a:spLocks noChangeShapeType="1"/>
            </p:cNvSpPr>
            <p:nvPr/>
          </p:nvSpPr>
          <p:spPr bwMode="auto">
            <a:xfrm flipV="1">
              <a:off x="4141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109"/>
            <p:cNvSpPr>
              <a:spLocks noChangeShapeType="1"/>
            </p:cNvSpPr>
            <p:nvPr/>
          </p:nvSpPr>
          <p:spPr bwMode="auto">
            <a:xfrm flipV="1">
              <a:off x="4143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110"/>
            <p:cNvSpPr>
              <a:spLocks noChangeShapeType="1"/>
            </p:cNvSpPr>
            <p:nvPr/>
          </p:nvSpPr>
          <p:spPr bwMode="auto">
            <a:xfrm flipV="1">
              <a:off x="4343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111"/>
            <p:cNvSpPr>
              <a:spLocks noChangeShapeType="1"/>
            </p:cNvSpPr>
            <p:nvPr/>
          </p:nvSpPr>
          <p:spPr bwMode="auto">
            <a:xfrm flipV="1">
              <a:off x="4345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112"/>
            <p:cNvSpPr>
              <a:spLocks noChangeShapeType="1"/>
            </p:cNvSpPr>
            <p:nvPr/>
          </p:nvSpPr>
          <p:spPr bwMode="auto">
            <a:xfrm flipV="1">
              <a:off x="4545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113"/>
            <p:cNvSpPr>
              <a:spLocks noChangeShapeType="1"/>
            </p:cNvSpPr>
            <p:nvPr/>
          </p:nvSpPr>
          <p:spPr bwMode="auto">
            <a:xfrm flipV="1">
              <a:off x="4547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114"/>
            <p:cNvSpPr>
              <a:spLocks noChangeShapeType="1"/>
            </p:cNvSpPr>
            <p:nvPr/>
          </p:nvSpPr>
          <p:spPr bwMode="auto">
            <a:xfrm flipV="1">
              <a:off x="4747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115"/>
            <p:cNvSpPr>
              <a:spLocks noChangeShapeType="1"/>
            </p:cNvSpPr>
            <p:nvPr/>
          </p:nvSpPr>
          <p:spPr bwMode="auto">
            <a:xfrm flipV="1">
              <a:off x="4749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116"/>
            <p:cNvSpPr>
              <a:spLocks noChangeShapeType="1"/>
            </p:cNvSpPr>
            <p:nvPr/>
          </p:nvSpPr>
          <p:spPr bwMode="auto">
            <a:xfrm>
              <a:off x="2930" y="3259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117"/>
            <p:cNvSpPr>
              <a:spLocks noChangeShapeType="1"/>
            </p:cNvSpPr>
            <p:nvPr/>
          </p:nvSpPr>
          <p:spPr bwMode="auto">
            <a:xfrm>
              <a:off x="2930" y="3264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118"/>
            <p:cNvSpPr>
              <a:spLocks noChangeShapeType="1"/>
            </p:cNvSpPr>
            <p:nvPr/>
          </p:nvSpPr>
          <p:spPr bwMode="auto">
            <a:xfrm>
              <a:off x="2930" y="2839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119"/>
            <p:cNvSpPr>
              <a:spLocks noChangeShapeType="1"/>
            </p:cNvSpPr>
            <p:nvPr/>
          </p:nvSpPr>
          <p:spPr bwMode="auto">
            <a:xfrm>
              <a:off x="2930" y="2843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120"/>
            <p:cNvSpPr>
              <a:spLocks noChangeShapeType="1"/>
            </p:cNvSpPr>
            <p:nvPr/>
          </p:nvSpPr>
          <p:spPr bwMode="auto">
            <a:xfrm>
              <a:off x="2930" y="2628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121"/>
            <p:cNvSpPr>
              <a:spLocks noChangeShapeType="1"/>
            </p:cNvSpPr>
            <p:nvPr/>
          </p:nvSpPr>
          <p:spPr bwMode="auto">
            <a:xfrm>
              <a:off x="2930" y="2633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122"/>
            <p:cNvSpPr>
              <a:spLocks noChangeShapeType="1"/>
            </p:cNvSpPr>
            <p:nvPr/>
          </p:nvSpPr>
          <p:spPr bwMode="auto">
            <a:xfrm>
              <a:off x="2930" y="2413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Line 123"/>
            <p:cNvSpPr>
              <a:spLocks noChangeShapeType="1"/>
            </p:cNvSpPr>
            <p:nvPr/>
          </p:nvSpPr>
          <p:spPr bwMode="auto">
            <a:xfrm>
              <a:off x="2930" y="2418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124"/>
            <p:cNvSpPr>
              <a:spLocks noChangeShapeType="1"/>
            </p:cNvSpPr>
            <p:nvPr/>
          </p:nvSpPr>
          <p:spPr bwMode="auto">
            <a:xfrm>
              <a:off x="2930" y="2203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Line 125"/>
            <p:cNvSpPr>
              <a:spLocks noChangeShapeType="1"/>
            </p:cNvSpPr>
            <p:nvPr/>
          </p:nvSpPr>
          <p:spPr bwMode="auto">
            <a:xfrm>
              <a:off x="2930" y="2207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0" name="Line 126"/>
            <p:cNvSpPr>
              <a:spLocks noChangeShapeType="1"/>
            </p:cNvSpPr>
            <p:nvPr/>
          </p:nvSpPr>
          <p:spPr bwMode="auto">
            <a:xfrm>
              <a:off x="2930" y="1993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Line 127"/>
            <p:cNvSpPr>
              <a:spLocks noChangeShapeType="1"/>
            </p:cNvSpPr>
            <p:nvPr/>
          </p:nvSpPr>
          <p:spPr bwMode="auto">
            <a:xfrm>
              <a:off x="2930" y="1997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2" name="Line 128"/>
            <p:cNvSpPr>
              <a:spLocks noChangeShapeType="1"/>
            </p:cNvSpPr>
            <p:nvPr/>
          </p:nvSpPr>
          <p:spPr bwMode="auto">
            <a:xfrm>
              <a:off x="2930" y="1782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Line 129"/>
            <p:cNvSpPr>
              <a:spLocks noChangeShapeType="1"/>
            </p:cNvSpPr>
            <p:nvPr/>
          </p:nvSpPr>
          <p:spPr bwMode="auto">
            <a:xfrm>
              <a:off x="2930" y="1787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Line 130"/>
            <p:cNvSpPr>
              <a:spLocks noChangeShapeType="1"/>
            </p:cNvSpPr>
            <p:nvPr/>
          </p:nvSpPr>
          <p:spPr bwMode="auto">
            <a:xfrm>
              <a:off x="2930" y="1572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5" name="Line 131"/>
            <p:cNvSpPr>
              <a:spLocks noChangeShapeType="1"/>
            </p:cNvSpPr>
            <p:nvPr/>
          </p:nvSpPr>
          <p:spPr bwMode="auto">
            <a:xfrm>
              <a:off x="2930" y="1576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Line 132"/>
            <p:cNvSpPr>
              <a:spLocks noChangeShapeType="1"/>
            </p:cNvSpPr>
            <p:nvPr/>
          </p:nvSpPr>
          <p:spPr bwMode="auto">
            <a:xfrm>
              <a:off x="2930" y="3045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7" name="Line 133"/>
            <p:cNvSpPr>
              <a:spLocks noChangeShapeType="1"/>
            </p:cNvSpPr>
            <p:nvPr/>
          </p:nvSpPr>
          <p:spPr bwMode="auto">
            <a:xfrm>
              <a:off x="2930" y="3049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Line 134"/>
            <p:cNvSpPr>
              <a:spLocks noChangeShapeType="1"/>
            </p:cNvSpPr>
            <p:nvPr/>
          </p:nvSpPr>
          <p:spPr bwMode="auto">
            <a:xfrm>
              <a:off x="2930" y="3053"/>
              <a:ext cx="202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9" name="Line 135"/>
            <p:cNvSpPr>
              <a:spLocks noChangeShapeType="1"/>
            </p:cNvSpPr>
            <p:nvPr/>
          </p:nvSpPr>
          <p:spPr bwMode="auto">
            <a:xfrm>
              <a:off x="2930" y="3058"/>
              <a:ext cx="202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0" name="Rectangle 136"/>
            <p:cNvSpPr>
              <a:spLocks noChangeArrowheads="1"/>
            </p:cNvSpPr>
            <p:nvPr/>
          </p:nvSpPr>
          <p:spPr bwMode="auto">
            <a:xfrm>
              <a:off x="4911" y="2917"/>
              <a:ext cx="40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51" name="Freeform 137"/>
            <p:cNvSpPr>
              <a:spLocks/>
            </p:cNvSpPr>
            <p:nvPr/>
          </p:nvSpPr>
          <p:spPr bwMode="auto">
            <a:xfrm>
              <a:off x="4931" y="3014"/>
              <a:ext cx="18" cy="79"/>
            </a:xfrm>
            <a:custGeom>
              <a:avLst/>
              <a:gdLst>
                <a:gd name="T0" fmla="*/ 0 w 18"/>
                <a:gd name="T1" fmla="*/ 0 h 79"/>
                <a:gd name="T2" fmla="*/ 18 w 18"/>
                <a:gd name="T3" fmla="*/ 39 h 79"/>
                <a:gd name="T4" fmla="*/ 0 w 18"/>
                <a:gd name="T5" fmla="*/ 79 h 79"/>
                <a:gd name="T6" fmla="*/ 0 w 18"/>
                <a:gd name="T7" fmla="*/ 0 h 7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"/>
                <a:gd name="T13" fmla="*/ 0 h 79"/>
                <a:gd name="T14" fmla="*/ 18 w 18"/>
                <a:gd name="T15" fmla="*/ 79 h 7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" h="79">
                  <a:moveTo>
                    <a:pt x="0" y="0"/>
                  </a:moveTo>
                  <a:lnTo>
                    <a:pt x="18" y="3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Line 138"/>
            <p:cNvSpPr>
              <a:spLocks noChangeShapeType="1"/>
            </p:cNvSpPr>
            <p:nvPr/>
          </p:nvSpPr>
          <p:spPr bwMode="auto">
            <a:xfrm flipV="1">
              <a:off x="3937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Line 139"/>
            <p:cNvSpPr>
              <a:spLocks noChangeShapeType="1"/>
            </p:cNvSpPr>
            <p:nvPr/>
          </p:nvSpPr>
          <p:spPr bwMode="auto">
            <a:xfrm flipV="1">
              <a:off x="3939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Line 140"/>
            <p:cNvSpPr>
              <a:spLocks noChangeShapeType="1"/>
            </p:cNvSpPr>
            <p:nvPr/>
          </p:nvSpPr>
          <p:spPr bwMode="auto">
            <a:xfrm flipV="1">
              <a:off x="3941" y="1361"/>
              <a:ext cx="1" cy="21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Line 141"/>
            <p:cNvSpPr>
              <a:spLocks noChangeShapeType="1"/>
            </p:cNvSpPr>
            <p:nvPr/>
          </p:nvSpPr>
          <p:spPr bwMode="auto">
            <a:xfrm flipV="1">
              <a:off x="3942" y="1361"/>
              <a:ext cx="1" cy="211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6" name="Rectangle 142"/>
            <p:cNvSpPr>
              <a:spLocks noChangeArrowheads="1"/>
            </p:cNvSpPr>
            <p:nvPr/>
          </p:nvSpPr>
          <p:spPr bwMode="auto">
            <a:xfrm>
              <a:off x="3964" y="1353"/>
              <a:ext cx="40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57" name="Freeform 143"/>
            <p:cNvSpPr>
              <a:spLocks/>
            </p:cNvSpPr>
            <p:nvPr/>
          </p:nvSpPr>
          <p:spPr bwMode="auto">
            <a:xfrm>
              <a:off x="3923" y="1366"/>
              <a:ext cx="35" cy="39"/>
            </a:xfrm>
            <a:custGeom>
              <a:avLst/>
              <a:gdLst>
                <a:gd name="T0" fmla="*/ 0 w 35"/>
                <a:gd name="T1" fmla="*/ 39 h 39"/>
                <a:gd name="T2" fmla="*/ 18 w 35"/>
                <a:gd name="T3" fmla="*/ 0 h 39"/>
                <a:gd name="T4" fmla="*/ 35 w 35"/>
                <a:gd name="T5" fmla="*/ 39 h 39"/>
                <a:gd name="T6" fmla="*/ 0 w 35"/>
                <a:gd name="T7" fmla="*/ 39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39"/>
                <a:gd name="T14" fmla="*/ 35 w 35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39">
                  <a:moveTo>
                    <a:pt x="0" y="39"/>
                  </a:moveTo>
                  <a:lnTo>
                    <a:pt x="18" y="0"/>
                  </a:lnTo>
                  <a:lnTo>
                    <a:pt x="35" y="3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58" name="Rectangle 144"/>
            <p:cNvSpPr>
              <a:spLocks noChangeArrowheads="1"/>
            </p:cNvSpPr>
            <p:nvPr/>
          </p:nvSpPr>
          <p:spPr bwMode="auto">
            <a:xfrm>
              <a:off x="2928" y="1361"/>
              <a:ext cx="2025" cy="2118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59" name="Line 145"/>
            <p:cNvSpPr>
              <a:spLocks noChangeShapeType="1"/>
            </p:cNvSpPr>
            <p:nvPr/>
          </p:nvSpPr>
          <p:spPr bwMode="auto">
            <a:xfrm>
              <a:off x="3132" y="3023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Rectangle 146"/>
            <p:cNvSpPr>
              <a:spLocks noChangeArrowheads="1"/>
            </p:cNvSpPr>
            <p:nvPr/>
          </p:nvSpPr>
          <p:spPr bwMode="auto">
            <a:xfrm>
              <a:off x="3112" y="3089"/>
              <a:ext cx="10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161" name="Line 147"/>
            <p:cNvSpPr>
              <a:spLocks noChangeShapeType="1"/>
            </p:cNvSpPr>
            <p:nvPr/>
          </p:nvSpPr>
          <p:spPr bwMode="auto">
            <a:xfrm>
              <a:off x="3334" y="3023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2" name="Rectangle 148"/>
            <p:cNvSpPr>
              <a:spLocks noChangeArrowheads="1"/>
            </p:cNvSpPr>
            <p:nvPr/>
          </p:nvSpPr>
          <p:spPr bwMode="auto">
            <a:xfrm>
              <a:off x="3314" y="3089"/>
              <a:ext cx="10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163" name="Line 149"/>
            <p:cNvSpPr>
              <a:spLocks noChangeShapeType="1"/>
            </p:cNvSpPr>
            <p:nvPr/>
          </p:nvSpPr>
          <p:spPr bwMode="auto">
            <a:xfrm>
              <a:off x="3536" y="3023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4" name="Rectangle 150"/>
            <p:cNvSpPr>
              <a:spLocks noChangeArrowheads="1"/>
            </p:cNvSpPr>
            <p:nvPr/>
          </p:nvSpPr>
          <p:spPr bwMode="auto">
            <a:xfrm>
              <a:off x="3516" y="3089"/>
              <a:ext cx="10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65" name="Line 151"/>
            <p:cNvSpPr>
              <a:spLocks noChangeShapeType="1"/>
            </p:cNvSpPr>
            <p:nvPr/>
          </p:nvSpPr>
          <p:spPr bwMode="auto">
            <a:xfrm>
              <a:off x="3738" y="3023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6" name="Rectangle 152"/>
            <p:cNvSpPr>
              <a:spLocks noChangeArrowheads="1"/>
            </p:cNvSpPr>
            <p:nvPr/>
          </p:nvSpPr>
          <p:spPr bwMode="auto">
            <a:xfrm>
              <a:off x="3719" y="3089"/>
              <a:ext cx="10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67" name="Rectangle 153"/>
            <p:cNvSpPr>
              <a:spLocks noChangeArrowheads="1"/>
            </p:cNvSpPr>
            <p:nvPr/>
          </p:nvSpPr>
          <p:spPr bwMode="auto">
            <a:xfrm>
              <a:off x="3948" y="3089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68" name="Line 154"/>
            <p:cNvSpPr>
              <a:spLocks noChangeShapeType="1"/>
            </p:cNvSpPr>
            <p:nvPr/>
          </p:nvSpPr>
          <p:spPr bwMode="auto">
            <a:xfrm>
              <a:off x="4143" y="3023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9" name="Rectangle 155"/>
            <p:cNvSpPr>
              <a:spLocks noChangeArrowheads="1"/>
            </p:cNvSpPr>
            <p:nvPr/>
          </p:nvSpPr>
          <p:spPr bwMode="auto">
            <a:xfrm>
              <a:off x="4145" y="3089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70" name="Line 156"/>
            <p:cNvSpPr>
              <a:spLocks noChangeShapeType="1"/>
            </p:cNvSpPr>
            <p:nvPr/>
          </p:nvSpPr>
          <p:spPr bwMode="auto">
            <a:xfrm>
              <a:off x="4345" y="3023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1" name="Rectangle 157"/>
            <p:cNvSpPr>
              <a:spLocks noChangeArrowheads="1"/>
            </p:cNvSpPr>
            <p:nvPr/>
          </p:nvSpPr>
          <p:spPr bwMode="auto">
            <a:xfrm>
              <a:off x="4347" y="3089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72" name="Line 158"/>
            <p:cNvSpPr>
              <a:spLocks noChangeShapeType="1"/>
            </p:cNvSpPr>
            <p:nvPr/>
          </p:nvSpPr>
          <p:spPr bwMode="auto">
            <a:xfrm>
              <a:off x="4547" y="3023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3" name="Rectangle 159"/>
            <p:cNvSpPr>
              <a:spLocks noChangeArrowheads="1"/>
            </p:cNvSpPr>
            <p:nvPr/>
          </p:nvSpPr>
          <p:spPr bwMode="auto">
            <a:xfrm>
              <a:off x="4549" y="3089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74" name="Line 160"/>
            <p:cNvSpPr>
              <a:spLocks noChangeShapeType="1"/>
            </p:cNvSpPr>
            <p:nvPr/>
          </p:nvSpPr>
          <p:spPr bwMode="auto">
            <a:xfrm>
              <a:off x="4749" y="3023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5" name="Rectangle 161"/>
            <p:cNvSpPr>
              <a:spLocks noChangeArrowheads="1"/>
            </p:cNvSpPr>
            <p:nvPr/>
          </p:nvSpPr>
          <p:spPr bwMode="auto">
            <a:xfrm>
              <a:off x="4751" y="3089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176" name="Rectangle 162"/>
            <p:cNvSpPr>
              <a:spLocks noChangeArrowheads="1"/>
            </p:cNvSpPr>
            <p:nvPr/>
          </p:nvSpPr>
          <p:spPr bwMode="auto">
            <a:xfrm>
              <a:off x="3885" y="3220"/>
              <a:ext cx="10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77" name="Line 163"/>
            <p:cNvSpPr>
              <a:spLocks noChangeShapeType="1"/>
            </p:cNvSpPr>
            <p:nvPr/>
          </p:nvSpPr>
          <p:spPr bwMode="auto">
            <a:xfrm>
              <a:off x="3927" y="3264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8" name="Rectangle 164"/>
            <p:cNvSpPr>
              <a:spLocks noChangeArrowheads="1"/>
            </p:cNvSpPr>
            <p:nvPr/>
          </p:nvSpPr>
          <p:spPr bwMode="auto">
            <a:xfrm>
              <a:off x="3905" y="2799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79" name="Line 165"/>
            <p:cNvSpPr>
              <a:spLocks noChangeShapeType="1"/>
            </p:cNvSpPr>
            <p:nvPr/>
          </p:nvSpPr>
          <p:spPr bwMode="auto">
            <a:xfrm>
              <a:off x="3927" y="2843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" name="Rectangle 166"/>
            <p:cNvSpPr>
              <a:spLocks noChangeArrowheads="1"/>
            </p:cNvSpPr>
            <p:nvPr/>
          </p:nvSpPr>
          <p:spPr bwMode="auto">
            <a:xfrm>
              <a:off x="3905" y="2589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81" name="Line 167"/>
            <p:cNvSpPr>
              <a:spLocks noChangeShapeType="1"/>
            </p:cNvSpPr>
            <p:nvPr/>
          </p:nvSpPr>
          <p:spPr bwMode="auto">
            <a:xfrm>
              <a:off x="3927" y="2633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" name="Rectangle 168"/>
            <p:cNvSpPr>
              <a:spLocks noChangeArrowheads="1"/>
            </p:cNvSpPr>
            <p:nvPr/>
          </p:nvSpPr>
          <p:spPr bwMode="auto">
            <a:xfrm>
              <a:off x="3905" y="2374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83" name="Line 169"/>
            <p:cNvSpPr>
              <a:spLocks noChangeShapeType="1"/>
            </p:cNvSpPr>
            <p:nvPr/>
          </p:nvSpPr>
          <p:spPr bwMode="auto">
            <a:xfrm>
              <a:off x="3927" y="2418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" name="Rectangle 170"/>
            <p:cNvSpPr>
              <a:spLocks noChangeArrowheads="1"/>
            </p:cNvSpPr>
            <p:nvPr/>
          </p:nvSpPr>
          <p:spPr bwMode="auto">
            <a:xfrm>
              <a:off x="3905" y="2164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85" name="Line 171"/>
            <p:cNvSpPr>
              <a:spLocks noChangeShapeType="1"/>
            </p:cNvSpPr>
            <p:nvPr/>
          </p:nvSpPr>
          <p:spPr bwMode="auto">
            <a:xfrm>
              <a:off x="3927" y="2207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" name="Rectangle 172"/>
            <p:cNvSpPr>
              <a:spLocks noChangeArrowheads="1"/>
            </p:cNvSpPr>
            <p:nvPr/>
          </p:nvSpPr>
          <p:spPr bwMode="auto">
            <a:xfrm>
              <a:off x="3905" y="1953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87" name="Line 173"/>
            <p:cNvSpPr>
              <a:spLocks noChangeShapeType="1"/>
            </p:cNvSpPr>
            <p:nvPr/>
          </p:nvSpPr>
          <p:spPr bwMode="auto">
            <a:xfrm>
              <a:off x="3927" y="1997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" name="Rectangle 174"/>
            <p:cNvSpPr>
              <a:spLocks noChangeArrowheads="1"/>
            </p:cNvSpPr>
            <p:nvPr/>
          </p:nvSpPr>
          <p:spPr bwMode="auto">
            <a:xfrm>
              <a:off x="3905" y="1743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89" name="Line 175"/>
            <p:cNvSpPr>
              <a:spLocks noChangeShapeType="1"/>
            </p:cNvSpPr>
            <p:nvPr/>
          </p:nvSpPr>
          <p:spPr bwMode="auto">
            <a:xfrm>
              <a:off x="3927" y="1787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0" name="Rectangle 176"/>
            <p:cNvSpPr>
              <a:spLocks noChangeArrowheads="1"/>
            </p:cNvSpPr>
            <p:nvPr/>
          </p:nvSpPr>
          <p:spPr bwMode="auto">
            <a:xfrm>
              <a:off x="3905" y="1532"/>
              <a:ext cx="5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191" name="Line 177"/>
            <p:cNvSpPr>
              <a:spLocks noChangeShapeType="1"/>
            </p:cNvSpPr>
            <p:nvPr/>
          </p:nvSpPr>
          <p:spPr bwMode="auto">
            <a:xfrm>
              <a:off x="3927" y="1576"/>
              <a:ext cx="29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2" name="Rectangle 179"/>
            <p:cNvSpPr>
              <a:spLocks noChangeArrowheads="1"/>
            </p:cNvSpPr>
            <p:nvPr/>
          </p:nvSpPr>
          <p:spPr bwMode="auto">
            <a:xfrm>
              <a:off x="2928" y="1361"/>
              <a:ext cx="2025" cy="2118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081" name="Freeform 93"/>
          <p:cNvSpPr>
            <a:spLocks/>
          </p:cNvSpPr>
          <p:nvPr/>
        </p:nvSpPr>
        <p:spPr bwMode="auto">
          <a:xfrm>
            <a:off x="2306639" y="2568575"/>
            <a:ext cx="2187575" cy="2470150"/>
          </a:xfrm>
          <a:custGeom>
            <a:avLst/>
            <a:gdLst>
              <a:gd name="T0" fmla="*/ 2147483647 w 808"/>
              <a:gd name="T1" fmla="*/ 2147483647 h 387"/>
              <a:gd name="T2" fmla="*/ 2147483647 w 808"/>
              <a:gd name="T3" fmla="*/ 2147483647 h 387"/>
              <a:gd name="T4" fmla="*/ 2147483647 w 808"/>
              <a:gd name="T5" fmla="*/ 2147483647 h 387"/>
              <a:gd name="T6" fmla="*/ 2147483647 w 808"/>
              <a:gd name="T7" fmla="*/ 2147483647 h 387"/>
              <a:gd name="T8" fmla="*/ 2147483647 w 808"/>
              <a:gd name="T9" fmla="*/ 2147483647 h 387"/>
              <a:gd name="T10" fmla="*/ 2147483647 w 808"/>
              <a:gd name="T11" fmla="*/ 2147483647 h 387"/>
              <a:gd name="T12" fmla="*/ 2147483647 w 808"/>
              <a:gd name="T13" fmla="*/ 2147483647 h 387"/>
              <a:gd name="T14" fmla="*/ 2147483647 w 808"/>
              <a:gd name="T15" fmla="*/ 2147483647 h 387"/>
              <a:gd name="T16" fmla="*/ 2147483647 w 808"/>
              <a:gd name="T17" fmla="*/ 2147483647 h 387"/>
              <a:gd name="T18" fmla="*/ 2147483647 w 808"/>
              <a:gd name="T19" fmla="*/ 2147483647 h 387"/>
              <a:gd name="T20" fmla="*/ 2147483647 w 808"/>
              <a:gd name="T21" fmla="*/ 2147483647 h 387"/>
              <a:gd name="T22" fmla="*/ 2147483647 w 808"/>
              <a:gd name="T23" fmla="*/ 2147483647 h 387"/>
              <a:gd name="T24" fmla="*/ 2147483647 w 808"/>
              <a:gd name="T25" fmla="*/ 2147483647 h 387"/>
              <a:gd name="T26" fmla="*/ 2147483647 w 808"/>
              <a:gd name="T27" fmla="*/ 2147483647 h 387"/>
              <a:gd name="T28" fmla="*/ 2147483647 w 808"/>
              <a:gd name="T29" fmla="*/ 2147483647 h 387"/>
              <a:gd name="T30" fmla="*/ 2147483647 w 808"/>
              <a:gd name="T31" fmla="*/ 2147483647 h 387"/>
              <a:gd name="T32" fmla="*/ 2147483647 w 808"/>
              <a:gd name="T33" fmla="*/ 2147483647 h 387"/>
              <a:gd name="T34" fmla="*/ 2147483647 w 808"/>
              <a:gd name="T35" fmla="*/ 2147483647 h 387"/>
              <a:gd name="T36" fmla="*/ 2147483647 w 808"/>
              <a:gd name="T37" fmla="*/ 2147483647 h 387"/>
              <a:gd name="T38" fmla="*/ 2147483647 w 808"/>
              <a:gd name="T39" fmla="*/ 2147483647 h 387"/>
              <a:gd name="T40" fmla="*/ 2147483647 w 808"/>
              <a:gd name="T41" fmla="*/ 2147483647 h 387"/>
              <a:gd name="T42" fmla="*/ 2147483647 w 808"/>
              <a:gd name="T43" fmla="*/ 2147483647 h 387"/>
              <a:gd name="T44" fmla="*/ 2147483647 w 808"/>
              <a:gd name="T45" fmla="*/ 2147483647 h 387"/>
              <a:gd name="T46" fmla="*/ 2147483647 w 808"/>
              <a:gd name="T47" fmla="*/ 2147483647 h 387"/>
              <a:gd name="T48" fmla="*/ 2147483647 w 808"/>
              <a:gd name="T49" fmla="*/ 2147483647 h 387"/>
              <a:gd name="T50" fmla="*/ 2147483647 w 808"/>
              <a:gd name="T51" fmla="*/ 2147483647 h 387"/>
              <a:gd name="T52" fmla="*/ 2147483647 w 808"/>
              <a:gd name="T53" fmla="*/ 2147483647 h 387"/>
              <a:gd name="T54" fmla="*/ 2147483647 w 808"/>
              <a:gd name="T55" fmla="*/ 2147483647 h 387"/>
              <a:gd name="T56" fmla="*/ 2147483647 w 808"/>
              <a:gd name="T57" fmla="*/ 2147483647 h 387"/>
              <a:gd name="T58" fmla="*/ 2147483647 w 808"/>
              <a:gd name="T59" fmla="*/ 2147483647 h 387"/>
              <a:gd name="T60" fmla="*/ 2147483647 w 808"/>
              <a:gd name="T61" fmla="*/ 2147483647 h 387"/>
              <a:gd name="T62" fmla="*/ 2147483647 w 808"/>
              <a:gd name="T63" fmla="*/ 2147483647 h 387"/>
              <a:gd name="T64" fmla="*/ 2147483647 w 808"/>
              <a:gd name="T65" fmla="*/ 2147483647 h 387"/>
              <a:gd name="T66" fmla="*/ 2147483647 w 808"/>
              <a:gd name="T67" fmla="*/ 2147483647 h 387"/>
              <a:gd name="T68" fmla="*/ 2147483647 w 808"/>
              <a:gd name="T69" fmla="*/ 2147483647 h 387"/>
              <a:gd name="T70" fmla="*/ 2147483647 w 808"/>
              <a:gd name="T71" fmla="*/ 2147483647 h 387"/>
              <a:gd name="T72" fmla="*/ 2147483647 w 808"/>
              <a:gd name="T73" fmla="*/ 2147483647 h 387"/>
              <a:gd name="T74" fmla="*/ 2147483647 w 808"/>
              <a:gd name="T75" fmla="*/ 2147483647 h 387"/>
              <a:gd name="T76" fmla="*/ 2147483647 w 808"/>
              <a:gd name="T77" fmla="*/ 2147483647 h 387"/>
              <a:gd name="T78" fmla="*/ 2147483647 w 808"/>
              <a:gd name="T79" fmla="*/ 2147483647 h 387"/>
              <a:gd name="T80" fmla="*/ 2147483647 w 808"/>
              <a:gd name="T81" fmla="*/ 2147483647 h 387"/>
              <a:gd name="T82" fmla="*/ 2147483647 w 808"/>
              <a:gd name="T83" fmla="*/ 2147483647 h 387"/>
              <a:gd name="T84" fmla="*/ 2147483647 w 808"/>
              <a:gd name="T85" fmla="*/ 2147483647 h 387"/>
              <a:gd name="T86" fmla="*/ 2147483647 w 808"/>
              <a:gd name="T87" fmla="*/ 2147483647 h 387"/>
              <a:gd name="T88" fmla="*/ 2147483647 w 808"/>
              <a:gd name="T89" fmla="*/ 2147483647 h 387"/>
              <a:gd name="T90" fmla="*/ 2147483647 w 808"/>
              <a:gd name="T91" fmla="*/ 2147483647 h 387"/>
              <a:gd name="T92" fmla="*/ 2147483647 w 808"/>
              <a:gd name="T93" fmla="*/ 2147483647 h 387"/>
              <a:gd name="T94" fmla="*/ 2147483647 w 808"/>
              <a:gd name="T95" fmla="*/ 2147483647 h 387"/>
              <a:gd name="T96" fmla="*/ 2147483647 w 808"/>
              <a:gd name="T97" fmla="*/ 2147483647 h 387"/>
              <a:gd name="T98" fmla="*/ 2147483647 w 808"/>
              <a:gd name="T99" fmla="*/ 2147483647 h 387"/>
              <a:gd name="T100" fmla="*/ 2147483647 w 808"/>
              <a:gd name="T101" fmla="*/ 2147483647 h 387"/>
              <a:gd name="T102" fmla="*/ 2147483647 w 808"/>
              <a:gd name="T103" fmla="*/ 2147483647 h 387"/>
              <a:gd name="T104" fmla="*/ 2147483647 w 808"/>
              <a:gd name="T105" fmla="*/ 2147483647 h 387"/>
              <a:gd name="T106" fmla="*/ 2147483647 w 808"/>
              <a:gd name="T107" fmla="*/ 2147483647 h 387"/>
              <a:gd name="T108" fmla="*/ 2147483647 w 808"/>
              <a:gd name="T109" fmla="*/ 2147483647 h 387"/>
              <a:gd name="T110" fmla="*/ 2147483647 w 808"/>
              <a:gd name="T111" fmla="*/ 2147483647 h 387"/>
              <a:gd name="T112" fmla="*/ 2147483647 w 808"/>
              <a:gd name="T113" fmla="*/ 2147483647 h 38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08"/>
              <a:gd name="T172" fmla="*/ 0 h 387"/>
              <a:gd name="T173" fmla="*/ 808 w 808"/>
              <a:gd name="T174" fmla="*/ 387 h 38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08" h="387">
                <a:moveTo>
                  <a:pt x="0" y="11"/>
                </a:moveTo>
                <a:lnTo>
                  <a:pt x="2" y="13"/>
                </a:lnTo>
                <a:lnTo>
                  <a:pt x="4" y="15"/>
                </a:lnTo>
                <a:lnTo>
                  <a:pt x="6" y="17"/>
                </a:lnTo>
                <a:lnTo>
                  <a:pt x="8" y="19"/>
                </a:lnTo>
                <a:lnTo>
                  <a:pt x="10" y="21"/>
                </a:lnTo>
                <a:lnTo>
                  <a:pt x="12" y="23"/>
                </a:lnTo>
                <a:lnTo>
                  <a:pt x="14" y="25"/>
                </a:lnTo>
                <a:lnTo>
                  <a:pt x="16" y="27"/>
                </a:lnTo>
                <a:lnTo>
                  <a:pt x="18" y="28"/>
                </a:lnTo>
                <a:lnTo>
                  <a:pt x="20" y="30"/>
                </a:lnTo>
                <a:lnTo>
                  <a:pt x="22" y="32"/>
                </a:lnTo>
                <a:lnTo>
                  <a:pt x="24" y="34"/>
                </a:lnTo>
                <a:lnTo>
                  <a:pt x="26" y="36"/>
                </a:lnTo>
                <a:lnTo>
                  <a:pt x="28" y="38"/>
                </a:lnTo>
                <a:lnTo>
                  <a:pt x="30" y="40"/>
                </a:lnTo>
                <a:lnTo>
                  <a:pt x="32" y="42"/>
                </a:lnTo>
                <a:lnTo>
                  <a:pt x="34" y="43"/>
                </a:lnTo>
                <a:lnTo>
                  <a:pt x="36" y="45"/>
                </a:lnTo>
                <a:lnTo>
                  <a:pt x="38" y="47"/>
                </a:lnTo>
                <a:lnTo>
                  <a:pt x="40" y="49"/>
                </a:lnTo>
                <a:lnTo>
                  <a:pt x="42" y="51"/>
                </a:lnTo>
                <a:lnTo>
                  <a:pt x="44" y="53"/>
                </a:lnTo>
                <a:lnTo>
                  <a:pt x="46" y="55"/>
                </a:lnTo>
                <a:lnTo>
                  <a:pt x="48" y="57"/>
                </a:lnTo>
                <a:lnTo>
                  <a:pt x="50" y="59"/>
                </a:lnTo>
                <a:lnTo>
                  <a:pt x="52" y="60"/>
                </a:lnTo>
                <a:lnTo>
                  <a:pt x="54" y="62"/>
                </a:lnTo>
                <a:lnTo>
                  <a:pt x="56" y="64"/>
                </a:lnTo>
                <a:lnTo>
                  <a:pt x="58" y="66"/>
                </a:lnTo>
                <a:lnTo>
                  <a:pt x="60" y="68"/>
                </a:lnTo>
                <a:lnTo>
                  <a:pt x="62" y="70"/>
                </a:lnTo>
                <a:lnTo>
                  <a:pt x="64" y="72"/>
                </a:lnTo>
                <a:lnTo>
                  <a:pt x="66" y="74"/>
                </a:lnTo>
                <a:lnTo>
                  <a:pt x="68" y="76"/>
                </a:lnTo>
                <a:lnTo>
                  <a:pt x="70" y="77"/>
                </a:lnTo>
                <a:lnTo>
                  <a:pt x="72" y="79"/>
                </a:lnTo>
                <a:lnTo>
                  <a:pt x="74" y="81"/>
                </a:lnTo>
                <a:lnTo>
                  <a:pt x="76" y="83"/>
                </a:lnTo>
                <a:lnTo>
                  <a:pt x="78" y="85"/>
                </a:lnTo>
                <a:lnTo>
                  <a:pt x="80" y="87"/>
                </a:lnTo>
                <a:lnTo>
                  <a:pt x="82" y="89"/>
                </a:lnTo>
                <a:lnTo>
                  <a:pt x="84" y="91"/>
                </a:lnTo>
                <a:lnTo>
                  <a:pt x="86" y="93"/>
                </a:lnTo>
                <a:lnTo>
                  <a:pt x="88" y="94"/>
                </a:lnTo>
                <a:lnTo>
                  <a:pt x="90" y="96"/>
                </a:lnTo>
                <a:lnTo>
                  <a:pt x="92" y="98"/>
                </a:lnTo>
                <a:lnTo>
                  <a:pt x="94" y="100"/>
                </a:lnTo>
                <a:lnTo>
                  <a:pt x="96" y="102"/>
                </a:lnTo>
                <a:lnTo>
                  <a:pt x="98" y="104"/>
                </a:lnTo>
                <a:lnTo>
                  <a:pt x="100" y="106"/>
                </a:lnTo>
                <a:lnTo>
                  <a:pt x="102" y="108"/>
                </a:lnTo>
                <a:lnTo>
                  <a:pt x="104" y="110"/>
                </a:lnTo>
                <a:lnTo>
                  <a:pt x="106" y="111"/>
                </a:lnTo>
                <a:lnTo>
                  <a:pt x="108" y="113"/>
                </a:lnTo>
                <a:lnTo>
                  <a:pt x="110" y="115"/>
                </a:lnTo>
                <a:lnTo>
                  <a:pt x="112" y="117"/>
                </a:lnTo>
                <a:lnTo>
                  <a:pt x="114" y="119"/>
                </a:lnTo>
                <a:lnTo>
                  <a:pt x="116" y="121"/>
                </a:lnTo>
                <a:lnTo>
                  <a:pt x="118" y="123"/>
                </a:lnTo>
                <a:lnTo>
                  <a:pt x="120" y="125"/>
                </a:lnTo>
                <a:lnTo>
                  <a:pt x="122" y="126"/>
                </a:lnTo>
                <a:lnTo>
                  <a:pt x="124" y="128"/>
                </a:lnTo>
                <a:lnTo>
                  <a:pt x="126" y="130"/>
                </a:lnTo>
                <a:lnTo>
                  <a:pt x="128" y="132"/>
                </a:lnTo>
                <a:lnTo>
                  <a:pt x="130" y="134"/>
                </a:lnTo>
                <a:lnTo>
                  <a:pt x="132" y="136"/>
                </a:lnTo>
                <a:lnTo>
                  <a:pt x="134" y="138"/>
                </a:lnTo>
                <a:lnTo>
                  <a:pt x="136" y="140"/>
                </a:lnTo>
                <a:lnTo>
                  <a:pt x="138" y="142"/>
                </a:lnTo>
                <a:lnTo>
                  <a:pt x="140" y="143"/>
                </a:lnTo>
                <a:lnTo>
                  <a:pt x="142" y="145"/>
                </a:lnTo>
                <a:lnTo>
                  <a:pt x="144" y="147"/>
                </a:lnTo>
                <a:lnTo>
                  <a:pt x="146" y="149"/>
                </a:lnTo>
                <a:lnTo>
                  <a:pt x="148" y="151"/>
                </a:lnTo>
                <a:lnTo>
                  <a:pt x="150" y="153"/>
                </a:lnTo>
                <a:lnTo>
                  <a:pt x="152" y="155"/>
                </a:lnTo>
                <a:lnTo>
                  <a:pt x="154" y="157"/>
                </a:lnTo>
                <a:lnTo>
                  <a:pt x="156" y="159"/>
                </a:lnTo>
                <a:lnTo>
                  <a:pt x="158" y="160"/>
                </a:lnTo>
                <a:lnTo>
                  <a:pt x="160" y="162"/>
                </a:lnTo>
                <a:lnTo>
                  <a:pt x="162" y="164"/>
                </a:lnTo>
                <a:lnTo>
                  <a:pt x="164" y="166"/>
                </a:lnTo>
                <a:lnTo>
                  <a:pt x="166" y="168"/>
                </a:lnTo>
                <a:lnTo>
                  <a:pt x="168" y="170"/>
                </a:lnTo>
                <a:lnTo>
                  <a:pt x="170" y="172"/>
                </a:lnTo>
                <a:lnTo>
                  <a:pt x="172" y="174"/>
                </a:lnTo>
                <a:lnTo>
                  <a:pt x="174" y="176"/>
                </a:lnTo>
                <a:lnTo>
                  <a:pt x="176" y="177"/>
                </a:lnTo>
                <a:lnTo>
                  <a:pt x="178" y="179"/>
                </a:lnTo>
                <a:lnTo>
                  <a:pt x="180" y="181"/>
                </a:lnTo>
                <a:lnTo>
                  <a:pt x="182" y="183"/>
                </a:lnTo>
                <a:lnTo>
                  <a:pt x="184" y="185"/>
                </a:lnTo>
                <a:lnTo>
                  <a:pt x="186" y="187"/>
                </a:lnTo>
                <a:lnTo>
                  <a:pt x="188" y="189"/>
                </a:lnTo>
                <a:lnTo>
                  <a:pt x="190" y="191"/>
                </a:lnTo>
                <a:lnTo>
                  <a:pt x="192" y="193"/>
                </a:lnTo>
                <a:lnTo>
                  <a:pt x="194" y="194"/>
                </a:lnTo>
                <a:lnTo>
                  <a:pt x="196" y="196"/>
                </a:lnTo>
                <a:lnTo>
                  <a:pt x="198" y="198"/>
                </a:lnTo>
                <a:lnTo>
                  <a:pt x="200" y="200"/>
                </a:lnTo>
                <a:lnTo>
                  <a:pt x="202" y="202"/>
                </a:lnTo>
                <a:lnTo>
                  <a:pt x="204" y="204"/>
                </a:lnTo>
                <a:lnTo>
                  <a:pt x="206" y="206"/>
                </a:lnTo>
                <a:lnTo>
                  <a:pt x="208" y="208"/>
                </a:lnTo>
                <a:lnTo>
                  <a:pt x="210" y="209"/>
                </a:lnTo>
                <a:lnTo>
                  <a:pt x="212" y="211"/>
                </a:lnTo>
                <a:lnTo>
                  <a:pt x="214" y="213"/>
                </a:lnTo>
                <a:lnTo>
                  <a:pt x="216" y="215"/>
                </a:lnTo>
                <a:lnTo>
                  <a:pt x="218" y="217"/>
                </a:lnTo>
                <a:lnTo>
                  <a:pt x="220" y="219"/>
                </a:lnTo>
                <a:lnTo>
                  <a:pt x="222" y="221"/>
                </a:lnTo>
                <a:lnTo>
                  <a:pt x="224" y="223"/>
                </a:lnTo>
                <a:lnTo>
                  <a:pt x="226" y="225"/>
                </a:lnTo>
                <a:lnTo>
                  <a:pt x="228" y="226"/>
                </a:lnTo>
                <a:lnTo>
                  <a:pt x="230" y="228"/>
                </a:lnTo>
                <a:lnTo>
                  <a:pt x="232" y="230"/>
                </a:lnTo>
                <a:lnTo>
                  <a:pt x="234" y="232"/>
                </a:lnTo>
                <a:lnTo>
                  <a:pt x="236" y="234"/>
                </a:lnTo>
                <a:lnTo>
                  <a:pt x="238" y="236"/>
                </a:lnTo>
                <a:lnTo>
                  <a:pt x="240" y="238"/>
                </a:lnTo>
                <a:lnTo>
                  <a:pt x="242" y="240"/>
                </a:lnTo>
                <a:lnTo>
                  <a:pt x="244" y="242"/>
                </a:lnTo>
                <a:lnTo>
                  <a:pt x="246" y="243"/>
                </a:lnTo>
                <a:lnTo>
                  <a:pt x="248" y="245"/>
                </a:lnTo>
                <a:lnTo>
                  <a:pt x="250" y="247"/>
                </a:lnTo>
                <a:lnTo>
                  <a:pt x="252" y="249"/>
                </a:lnTo>
                <a:lnTo>
                  <a:pt x="254" y="251"/>
                </a:lnTo>
                <a:lnTo>
                  <a:pt x="256" y="253"/>
                </a:lnTo>
                <a:lnTo>
                  <a:pt x="258" y="255"/>
                </a:lnTo>
                <a:lnTo>
                  <a:pt x="260" y="257"/>
                </a:lnTo>
                <a:lnTo>
                  <a:pt x="262" y="259"/>
                </a:lnTo>
                <a:lnTo>
                  <a:pt x="264" y="260"/>
                </a:lnTo>
                <a:lnTo>
                  <a:pt x="266" y="262"/>
                </a:lnTo>
                <a:lnTo>
                  <a:pt x="268" y="264"/>
                </a:lnTo>
                <a:lnTo>
                  <a:pt x="270" y="266"/>
                </a:lnTo>
                <a:lnTo>
                  <a:pt x="272" y="268"/>
                </a:lnTo>
                <a:lnTo>
                  <a:pt x="274" y="270"/>
                </a:lnTo>
                <a:lnTo>
                  <a:pt x="276" y="272"/>
                </a:lnTo>
                <a:lnTo>
                  <a:pt x="278" y="274"/>
                </a:lnTo>
                <a:lnTo>
                  <a:pt x="280" y="276"/>
                </a:lnTo>
                <a:lnTo>
                  <a:pt x="282" y="277"/>
                </a:lnTo>
                <a:lnTo>
                  <a:pt x="284" y="279"/>
                </a:lnTo>
                <a:lnTo>
                  <a:pt x="286" y="281"/>
                </a:lnTo>
                <a:lnTo>
                  <a:pt x="288" y="283"/>
                </a:lnTo>
                <a:lnTo>
                  <a:pt x="290" y="285"/>
                </a:lnTo>
                <a:lnTo>
                  <a:pt x="292" y="287"/>
                </a:lnTo>
                <a:lnTo>
                  <a:pt x="294" y="289"/>
                </a:lnTo>
                <a:lnTo>
                  <a:pt x="296" y="291"/>
                </a:lnTo>
                <a:lnTo>
                  <a:pt x="298" y="292"/>
                </a:lnTo>
                <a:lnTo>
                  <a:pt x="300" y="294"/>
                </a:lnTo>
                <a:lnTo>
                  <a:pt x="302" y="296"/>
                </a:lnTo>
                <a:lnTo>
                  <a:pt x="304" y="298"/>
                </a:lnTo>
                <a:lnTo>
                  <a:pt x="306" y="300"/>
                </a:lnTo>
                <a:lnTo>
                  <a:pt x="308" y="302"/>
                </a:lnTo>
                <a:lnTo>
                  <a:pt x="310" y="304"/>
                </a:lnTo>
                <a:lnTo>
                  <a:pt x="312" y="306"/>
                </a:lnTo>
                <a:lnTo>
                  <a:pt x="314" y="308"/>
                </a:lnTo>
                <a:lnTo>
                  <a:pt x="316" y="309"/>
                </a:lnTo>
                <a:lnTo>
                  <a:pt x="318" y="311"/>
                </a:lnTo>
                <a:lnTo>
                  <a:pt x="320" y="313"/>
                </a:lnTo>
                <a:lnTo>
                  <a:pt x="322" y="315"/>
                </a:lnTo>
                <a:lnTo>
                  <a:pt x="324" y="317"/>
                </a:lnTo>
                <a:lnTo>
                  <a:pt x="326" y="319"/>
                </a:lnTo>
                <a:lnTo>
                  <a:pt x="328" y="321"/>
                </a:lnTo>
                <a:lnTo>
                  <a:pt x="330" y="323"/>
                </a:lnTo>
                <a:lnTo>
                  <a:pt x="332" y="325"/>
                </a:lnTo>
                <a:lnTo>
                  <a:pt x="334" y="326"/>
                </a:lnTo>
                <a:lnTo>
                  <a:pt x="336" y="328"/>
                </a:lnTo>
                <a:lnTo>
                  <a:pt x="338" y="330"/>
                </a:lnTo>
                <a:lnTo>
                  <a:pt x="340" y="332"/>
                </a:lnTo>
                <a:lnTo>
                  <a:pt x="342" y="334"/>
                </a:lnTo>
                <a:lnTo>
                  <a:pt x="344" y="336"/>
                </a:lnTo>
                <a:lnTo>
                  <a:pt x="346" y="338"/>
                </a:lnTo>
                <a:lnTo>
                  <a:pt x="348" y="340"/>
                </a:lnTo>
                <a:lnTo>
                  <a:pt x="350" y="342"/>
                </a:lnTo>
                <a:lnTo>
                  <a:pt x="352" y="343"/>
                </a:lnTo>
                <a:lnTo>
                  <a:pt x="354" y="345"/>
                </a:lnTo>
                <a:lnTo>
                  <a:pt x="356" y="347"/>
                </a:lnTo>
                <a:lnTo>
                  <a:pt x="358" y="349"/>
                </a:lnTo>
                <a:lnTo>
                  <a:pt x="360" y="351"/>
                </a:lnTo>
                <a:lnTo>
                  <a:pt x="362" y="353"/>
                </a:lnTo>
                <a:lnTo>
                  <a:pt x="364" y="355"/>
                </a:lnTo>
                <a:lnTo>
                  <a:pt x="366" y="357"/>
                </a:lnTo>
                <a:lnTo>
                  <a:pt x="368" y="359"/>
                </a:lnTo>
                <a:lnTo>
                  <a:pt x="370" y="360"/>
                </a:lnTo>
                <a:lnTo>
                  <a:pt x="372" y="362"/>
                </a:lnTo>
                <a:lnTo>
                  <a:pt x="374" y="364"/>
                </a:lnTo>
                <a:lnTo>
                  <a:pt x="376" y="366"/>
                </a:lnTo>
                <a:lnTo>
                  <a:pt x="378" y="368"/>
                </a:lnTo>
                <a:lnTo>
                  <a:pt x="380" y="370"/>
                </a:lnTo>
                <a:lnTo>
                  <a:pt x="382" y="372"/>
                </a:lnTo>
                <a:lnTo>
                  <a:pt x="384" y="374"/>
                </a:lnTo>
                <a:lnTo>
                  <a:pt x="386" y="375"/>
                </a:lnTo>
                <a:lnTo>
                  <a:pt x="388" y="377"/>
                </a:lnTo>
                <a:lnTo>
                  <a:pt x="390" y="379"/>
                </a:lnTo>
                <a:lnTo>
                  <a:pt x="392" y="381"/>
                </a:lnTo>
                <a:lnTo>
                  <a:pt x="394" y="383"/>
                </a:lnTo>
                <a:lnTo>
                  <a:pt x="396" y="385"/>
                </a:lnTo>
                <a:lnTo>
                  <a:pt x="398" y="387"/>
                </a:lnTo>
                <a:lnTo>
                  <a:pt x="400" y="385"/>
                </a:lnTo>
                <a:lnTo>
                  <a:pt x="402" y="383"/>
                </a:lnTo>
                <a:lnTo>
                  <a:pt x="404" y="381"/>
                </a:lnTo>
                <a:lnTo>
                  <a:pt x="406" y="379"/>
                </a:lnTo>
                <a:lnTo>
                  <a:pt x="408" y="377"/>
                </a:lnTo>
                <a:lnTo>
                  <a:pt x="410" y="375"/>
                </a:lnTo>
                <a:lnTo>
                  <a:pt x="412" y="374"/>
                </a:lnTo>
                <a:lnTo>
                  <a:pt x="414" y="372"/>
                </a:lnTo>
                <a:lnTo>
                  <a:pt x="416" y="370"/>
                </a:lnTo>
                <a:lnTo>
                  <a:pt x="418" y="368"/>
                </a:lnTo>
                <a:lnTo>
                  <a:pt x="420" y="366"/>
                </a:lnTo>
                <a:lnTo>
                  <a:pt x="422" y="364"/>
                </a:lnTo>
                <a:lnTo>
                  <a:pt x="424" y="362"/>
                </a:lnTo>
                <a:lnTo>
                  <a:pt x="426" y="360"/>
                </a:lnTo>
                <a:lnTo>
                  <a:pt x="428" y="359"/>
                </a:lnTo>
                <a:lnTo>
                  <a:pt x="430" y="357"/>
                </a:lnTo>
                <a:lnTo>
                  <a:pt x="432" y="355"/>
                </a:lnTo>
                <a:lnTo>
                  <a:pt x="434" y="353"/>
                </a:lnTo>
                <a:lnTo>
                  <a:pt x="436" y="351"/>
                </a:lnTo>
                <a:lnTo>
                  <a:pt x="438" y="349"/>
                </a:lnTo>
                <a:lnTo>
                  <a:pt x="440" y="347"/>
                </a:lnTo>
                <a:lnTo>
                  <a:pt x="442" y="345"/>
                </a:lnTo>
                <a:lnTo>
                  <a:pt x="444" y="343"/>
                </a:lnTo>
                <a:lnTo>
                  <a:pt x="446" y="342"/>
                </a:lnTo>
                <a:lnTo>
                  <a:pt x="448" y="340"/>
                </a:lnTo>
                <a:lnTo>
                  <a:pt x="450" y="338"/>
                </a:lnTo>
                <a:lnTo>
                  <a:pt x="452" y="336"/>
                </a:lnTo>
                <a:lnTo>
                  <a:pt x="454" y="334"/>
                </a:lnTo>
                <a:lnTo>
                  <a:pt x="456" y="332"/>
                </a:lnTo>
                <a:lnTo>
                  <a:pt x="458" y="330"/>
                </a:lnTo>
                <a:lnTo>
                  <a:pt x="460" y="328"/>
                </a:lnTo>
                <a:lnTo>
                  <a:pt x="462" y="326"/>
                </a:lnTo>
                <a:lnTo>
                  <a:pt x="464" y="325"/>
                </a:lnTo>
                <a:lnTo>
                  <a:pt x="466" y="323"/>
                </a:lnTo>
                <a:lnTo>
                  <a:pt x="468" y="321"/>
                </a:lnTo>
                <a:lnTo>
                  <a:pt x="470" y="319"/>
                </a:lnTo>
                <a:lnTo>
                  <a:pt x="472" y="317"/>
                </a:lnTo>
                <a:lnTo>
                  <a:pt x="474" y="315"/>
                </a:lnTo>
                <a:lnTo>
                  <a:pt x="476" y="313"/>
                </a:lnTo>
                <a:lnTo>
                  <a:pt x="478" y="311"/>
                </a:lnTo>
                <a:lnTo>
                  <a:pt x="480" y="309"/>
                </a:lnTo>
                <a:lnTo>
                  <a:pt x="482" y="308"/>
                </a:lnTo>
                <a:lnTo>
                  <a:pt x="484" y="306"/>
                </a:lnTo>
                <a:lnTo>
                  <a:pt x="486" y="304"/>
                </a:lnTo>
                <a:lnTo>
                  <a:pt x="488" y="302"/>
                </a:lnTo>
                <a:lnTo>
                  <a:pt x="490" y="300"/>
                </a:lnTo>
                <a:lnTo>
                  <a:pt x="492" y="298"/>
                </a:lnTo>
                <a:lnTo>
                  <a:pt x="494" y="296"/>
                </a:lnTo>
                <a:lnTo>
                  <a:pt x="496" y="294"/>
                </a:lnTo>
                <a:lnTo>
                  <a:pt x="498" y="292"/>
                </a:lnTo>
                <a:lnTo>
                  <a:pt x="500" y="291"/>
                </a:lnTo>
                <a:lnTo>
                  <a:pt x="502" y="289"/>
                </a:lnTo>
                <a:lnTo>
                  <a:pt x="504" y="287"/>
                </a:lnTo>
                <a:lnTo>
                  <a:pt x="506" y="285"/>
                </a:lnTo>
                <a:lnTo>
                  <a:pt x="508" y="283"/>
                </a:lnTo>
                <a:lnTo>
                  <a:pt x="510" y="281"/>
                </a:lnTo>
                <a:lnTo>
                  <a:pt x="512" y="279"/>
                </a:lnTo>
                <a:lnTo>
                  <a:pt x="514" y="277"/>
                </a:lnTo>
                <a:lnTo>
                  <a:pt x="516" y="276"/>
                </a:lnTo>
                <a:lnTo>
                  <a:pt x="518" y="274"/>
                </a:lnTo>
                <a:lnTo>
                  <a:pt x="520" y="272"/>
                </a:lnTo>
                <a:lnTo>
                  <a:pt x="522" y="270"/>
                </a:lnTo>
                <a:lnTo>
                  <a:pt x="524" y="268"/>
                </a:lnTo>
                <a:lnTo>
                  <a:pt x="526" y="266"/>
                </a:lnTo>
                <a:lnTo>
                  <a:pt x="528" y="264"/>
                </a:lnTo>
                <a:lnTo>
                  <a:pt x="530" y="262"/>
                </a:lnTo>
                <a:lnTo>
                  <a:pt x="532" y="260"/>
                </a:lnTo>
                <a:lnTo>
                  <a:pt x="534" y="259"/>
                </a:lnTo>
                <a:lnTo>
                  <a:pt x="536" y="257"/>
                </a:lnTo>
                <a:lnTo>
                  <a:pt x="538" y="255"/>
                </a:lnTo>
                <a:lnTo>
                  <a:pt x="540" y="253"/>
                </a:lnTo>
                <a:lnTo>
                  <a:pt x="542" y="251"/>
                </a:lnTo>
                <a:lnTo>
                  <a:pt x="544" y="249"/>
                </a:lnTo>
                <a:lnTo>
                  <a:pt x="546" y="247"/>
                </a:lnTo>
                <a:lnTo>
                  <a:pt x="548" y="245"/>
                </a:lnTo>
                <a:lnTo>
                  <a:pt x="550" y="243"/>
                </a:lnTo>
                <a:lnTo>
                  <a:pt x="552" y="242"/>
                </a:lnTo>
                <a:lnTo>
                  <a:pt x="554" y="240"/>
                </a:lnTo>
                <a:lnTo>
                  <a:pt x="556" y="238"/>
                </a:lnTo>
                <a:lnTo>
                  <a:pt x="558" y="236"/>
                </a:lnTo>
                <a:lnTo>
                  <a:pt x="560" y="234"/>
                </a:lnTo>
                <a:lnTo>
                  <a:pt x="562" y="232"/>
                </a:lnTo>
                <a:lnTo>
                  <a:pt x="564" y="230"/>
                </a:lnTo>
                <a:lnTo>
                  <a:pt x="566" y="228"/>
                </a:lnTo>
                <a:lnTo>
                  <a:pt x="568" y="226"/>
                </a:lnTo>
                <a:lnTo>
                  <a:pt x="570" y="225"/>
                </a:lnTo>
                <a:lnTo>
                  <a:pt x="572" y="223"/>
                </a:lnTo>
                <a:lnTo>
                  <a:pt x="574" y="221"/>
                </a:lnTo>
                <a:lnTo>
                  <a:pt x="576" y="219"/>
                </a:lnTo>
                <a:lnTo>
                  <a:pt x="578" y="217"/>
                </a:lnTo>
                <a:lnTo>
                  <a:pt x="580" y="215"/>
                </a:lnTo>
                <a:lnTo>
                  <a:pt x="582" y="213"/>
                </a:lnTo>
                <a:lnTo>
                  <a:pt x="584" y="211"/>
                </a:lnTo>
                <a:lnTo>
                  <a:pt x="586" y="209"/>
                </a:lnTo>
                <a:lnTo>
                  <a:pt x="588" y="208"/>
                </a:lnTo>
                <a:lnTo>
                  <a:pt x="590" y="206"/>
                </a:lnTo>
                <a:lnTo>
                  <a:pt x="592" y="204"/>
                </a:lnTo>
                <a:lnTo>
                  <a:pt x="594" y="202"/>
                </a:lnTo>
                <a:lnTo>
                  <a:pt x="596" y="200"/>
                </a:lnTo>
                <a:lnTo>
                  <a:pt x="598" y="198"/>
                </a:lnTo>
                <a:lnTo>
                  <a:pt x="600" y="196"/>
                </a:lnTo>
                <a:lnTo>
                  <a:pt x="602" y="194"/>
                </a:lnTo>
                <a:lnTo>
                  <a:pt x="604" y="193"/>
                </a:lnTo>
                <a:lnTo>
                  <a:pt x="606" y="191"/>
                </a:lnTo>
                <a:lnTo>
                  <a:pt x="608" y="189"/>
                </a:lnTo>
                <a:lnTo>
                  <a:pt x="610" y="187"/>
                </a:lnTo>
                <a:lnTo>
                  <a:pt x="612" y="185"/>
                </a:lnTo>
                <a:lnTo>
                  <a:pt x="614" y="183"/>
                </a:lnTo>
                <a:lnTo>
                  <a:pt x="616" y="181"/>
                </a:lnTo>
                <a:lnTo>
                  <a:pt x="618" y="179"/>
                </a:lnTo>
                <a:lnTo>
                  <a:pt x="620" y="177"/>
                </a:lnTo>
                <a:lnTo>
                  <a:pt x="622" y="176"/>
                </a:lnTo>
                <a:lnTo>
                  <a:pt x="624" y="174"/>
                </a:lnTo>
                <a:lnTo>
                  <a:pt x="626" y="172"/>
                </a:lnTo>
                <a:lnTo>
                  <a:pt x="628" y="170"/>
                </a:lnTo>
                <a:lnTo>
                  <a:pt x="630" y="168"/>
                </a:lnTo>
                <a:lnTo>
                  <a:pt x="632" y="166"/>
                </a:lnTo>
                <a:lnTo>
                  <a:pt x="634" y="164"/>
                </a:lnTo>
                <a:lnTo>
                  <a:pt x="636" y="162"/>
                </a:lnTo>
                <a:lnTo>
                  <a:pt x="638" y="160"/>
                </a:lnTo>
                <a:lnTo>
                  <a:pt x="640" y="159"/>
                </a:lnTo>
                <a:lnTo>
                  <a:pt x="642" y="157"/>
                </a:lnTo>
                <a:lnTo>
                  <a:pt x="644" y="155"/>
                </a:lnTo>
                <a:lnTo>
                  <a:pt x="646" y="153"/>
                </a:lnTo>
                <a:lnTo>
                  <a:pt x="648" y="151"/>
                </a:lnTo>
                <a:lnTo>
                  <a:pt x="650" y="149"/>
                </a:lnTo>
                <a:lnTo>
                  <a:pt x="652" y="147"/>
                </a:lnTo>
                <a:lnTo>
                  <a:pt x="654" y="145"/>
                </a:lnTo>
                <a:lnTo>
                  <a:pt x="656" y="143"/>
                </a:lnTo>
                <a:lnTo>
                  <a:pt x="658" y="142"/>
                </a:lnTo>
                <a:lnTo>
                  <a:pt x="660" y="140"/>
                </a:lnTo>
                <a:lnTo>
                  <a:pt x="662" y="138"/>
                </a:lnTo>
                <a:lnTo>
                  <a:pt x="664" y="136"/>
                </a:lnTo>
                <a:lnTo>
                  <a:pt x="666" y="134"/>
                </a:lnTo>
                <a:lnTo>
                  <a:pt x="668" y="132"/>
                </a:lnTo>
                <a:lnTo>
                  <a:pt x="670" y="130"/>
                </a:lnTo>
                <a:lnTo>
                  <a:pt x="672" y="128"/>
                </a:lnTo>
                <a:lnTo>
                  <a:pt x="674" y="126"/>
                </a:lnTo>
                <a:lnTo>
                  <a:pt x="676" y="125"/>
                </a:lnTo>
                <a:lnTo>
                  <a:pt x="678" y="123"/>
                </a:lnTo>
                <a:lnTo>
                  <a:pt x="680" y="121"/>
                </a:lnTo>
                <a:lnTo>
                  <a:pt x="682" y="119"/>
                </a:lnTo>
                <a:lnTo>
                  <a:pt x="684" y="117"/>
                </a:lnTo>
                <a:lnTo>
                  <a:pt x="686" y="115"/>
                </a:lnTo>
                <a:lnTo>
                  <a:pt x="688" y="113"/>
                </a:lnTo>
                <a:lnTo>
                  <a:pt x="690" y="111"/>
                </a:lnTo>
                <a:lnTo>
                  <a:pt x="692" y="110"/>
                </a:lnTo>
                <a:lnTo>
                  <a:pt x="694" y="108"/>
                </a:lnTo>
                <a:lnTo>
                  <a:pt x="696" y="106"/>
                </a:lnTo>
                <a:lnTo>
                  <a:pt x="698" y="104"/>
                </a:lnTo>
                <a:lnTo>
                  <a:pt x="700" y="102"/>
                </a:lnTo>
                <a:lnTo>
                  <a:pt x="702" y="100"/>
                </a:lnTo>
                <a:lnTo>
                  <a:pt x="704" y="98"/>
                </a:lnTo>
                <a:lnTo>
                  <a:pt x="706" y="96"/>
                </a:lnTo>
                <a:lnTo>
                  <a:pt x="708" y="94"/>
                </a:lnTo>
                <a:lnTo>
                  <a:pt x="710" y="93"/>
                </a:lnTo>
                <a:lnTo>
                  <a:pt x="712" y="91"/>
                </a:lnTo>
                <a:lnTo>
                  <a:pt x="714" y="89"/>
                </a:lnTo>
                <a:lnTo>
                  <a:pt x="716" y="87"/>
                </a:lnTo>
                <a:lnTo>
                  <a:pt x="718" y="85"/>
                </a:lnTo>
                <a:lnTo>
                  <a:pt x="720" y="83"/>
                </a:lnTo>
                <a:lnTo>
                  <a:pt x="722" y="81"/>
                </a:lnTo>
                <a:lnTo>
                  <a:pt x="724" y="79"/>
                </a:lnTo>
                <a:lnTo>
                  <a:pt x="726" y="77"/>
                </a:lnTo>
                <a:lnTo>
                  <a:pt x="728" y="76"/>
                </a:lnTo>
                <a:lnTo>
                  <a:pt x="730" y="74"/>
                </a:lnTo>
                <a:lnTo>
                  <a:pt x="732" y="72"/>
                </a:lnTo>
                <a:lnTo>
                  <a:pt x="734" y="70"/>
                </a:lnTo>
                <a:lnTo>
                  <a:pt x="736" y="68"/>
                </a:lnTo>
                <a:lnTo>
                  <a:pt x="738" y="66"/>
                </a:lnTo>
                <a:lnTo>
                  <a:pt x="740" y="64"/>
                </a:lnTo>
                <a:lnTo>
                  <a:pt x="742" y="62"/>
                </a:lnTo>
                <a:lnTo>
                  <a:pt x="744" y="60"/>
                </a:lnTo>
                <a:lnTo>
                  <a:pt x="746" y="59"/>
                </a:lnTo>
                <a:lnTo>
                  <a:pt x="748" y="57"/>
                </a:lnTo>
                <a:lnTo>
                  <a:pt x="750" y="55"/>
                </a:lnTo>
                <a:lnTo>
                  <a:pt x="752" y="53"/>
                </a:lnTo>
                <a:lnTo>
                  <a:pt x="754" y="51"/>
                </a:lnTo>
                <a:lnTo>
                  <a:pt x="756" y="49"/>
                </a:lnTo>
                <a:lnTo>
                  <a:pt x="758" y="47"/>
                </a:lnTo>
                <a:lnTo>
                  <a:pt x="760" y="45"/>
                </a:lnTo>
                <a:lnTo>
                  <a:pt x="762" y="43"/>
                </a:lnTo>
                <a:lnTo>
                  <a:pt x="764" y="42"/>
                </a:lnTo>
                <a:lnTo>
                  <a:pt x="766" y="40"/>
                </a:lnTo>
                <a:lnTo>
                  <a:pt x="768" y="38"/>
                </a:lnTo>
                <a:lnTo>
                  <a:pt x="770" y="36"/>
                </a:lnTo>
                <a:lnTo>
                  <a:pt x="772" y="34"/>
                </a:lnTo>
                <a:lnTo>
                  <a:pt x="774" y="32"/>
                </a:lnTo>
                <a:lnTo>
                  <a:pt x="776" y="30"/>
                </a:lnTo>
                <a:lnTo>
                  <a:pt x="778" y="28"/>
                </a:lnTo>
                <a:lnTo>
                  <a:pt x="780" y="27"/>
                </a:lnTo>
                <a:lnTo>
                  <a:pt x="782" y="25"/>
                </a:lnTo>
                <a:lnTo>
                  <a:pt x="784" y="23"/>
                </a:lnTo>
                <a:lnTo>
                  <a:pt x="786" y="21"/>
                </a:lnTo>
                <a:lnTo>
                  <a:pt x="788" y="19"/>
                </a:lnTo>
                <a:lnTo>
                  <a:pt x="790" y="17"/>
                </a:lnTo>
                <a:lnTo>
                  <a:pt x="792" y="15"/>
                </a:lnTo>
                <a:lnTo>
                  <a:pt x="794" y="13"/>
                </a:lnTo>
                <a:lnTo>
                  <a:pt x="796" y="11"/>
                </a:lnTo>
                <a:lnTo>
                  <a:pt x="798" y="10"/>
                </a:lnTo>
                <a:lnTo>
                  <a:pt x="800" y="8"/>
                </a:lnTo>
                <a:lnTo>
                  <a:pt x="802" y="6"/>
                </a:lnTo>
                <a:lnTo>
                  <a:pt x="804" y="4"/>
                </a:lnTo>
                <a:lnTo>
                  <a:pt x="806" y="2"/>
                </a:lnTo>
                <a:lnTo>
                  <a:pt x="808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082" name="Freeform 178"/>
          <p:cNvSpPr>
            <a:spLocks/>
          </p:cNvSpPr>
          <p:nvPr/>
        </p:nvSpPr>
        <p:spPr bwMode="auto">
          <a:xfrm>
            <a:off x="6145213" y="3500439"/>
            <a:ext cx="2990850" cy="1539875"/>
          </a:xfrm>
          <a:custGeom>
            <a:avLst/>
            <a:gdLst>
              <a:gd name="T0" fmla="*/ 2147483647 w 1021"/>
              <a:gd name="T1" fmla="*/ 2147483647 h 241"/>
              <a:gd name="T2" fmla="*/ 2147483647 w 1021"/>
              <a:gd name="T3" fmla="*/ 2147483647 h 241"/>
              <a:gd name="T4" fmla="*/ 2147483647 w 1021"/>
              <a:gd name="T5" fmla="*/ 2147483647 h 241"/>
              <a:gd name="T6" fmla="*/ 2147483647 w 1021"/>
              <a:gd name="T7" fmla="*/ 2147483647 h 241"/>
              <a:gd name="T8" fmla="*/ 2147483647 w 1021"/>
              <a:gd name="T9" fmla="*/ 2147483647 h 241"/>
              <a:gd name="T10" fmla="*/ 2147483647 w 1021"/>
              <a:gd name="T11" fmla="*/ 2147483647 h 241"/>
              <a:gd name="T12" fmla="*/ 2147483647 w 1021"/>
              <a:gd name="T13" fmla="*/ 2147483647 h 241"/>
              <a:gd name="T14" fmla="*/ 2147483647 w 1021"/>
              <a:gd name="T15" fmla="*/ 2147483647 h 241"/>
              <a:gd name="T16" fmla="*/ 2147483647 w 1021"/>
              <a:gd name="T17" fmla="*/ 2147483647 h 241"/>
              <a:gd name="T18" fmla="*/ 2147483647 w 1021"/>
              <a:gd name="T19" fmla="*/ 2147483647 h 241"/>
              <a:gd name="T20" fmla="*/ 2147483647 w 1021"/>
              <a:gd name="T21" fmla="*/ 2147483647 h 241"/>
              <a:gd name="T22" fmla="*/ 2147483647 w 1021"/>
              <a:gd name="T23" fmla="*/ 2147483647 h 241"/>
              <a:gd name="T24" fmla="*/ 2147483647 w 1021"/>
              <a:gd name="T25" fmla="*/ 2147483647 h 241"/>
              <a:gd name="T26" fmla="*/ 2147483647 w 1021"/>
              <a:gd name="T27" fmla="*/ 2147483647 h 241"/>
              <a:gd name="T28" fmla="*/ 2147483647 w 1021"/>
              <a:gd name="T29" fmla="*/ 2147483647 h 241"/>
              <a:gd name="T30" fmla="*/ 2147483647 w 1021"/>
              <a:gd name="T31" fmla="*/ 2147483647 h 241"/>
              <a:gd name="T32" fmla="*/ 2147483647 w 1021"/>
              <a:gd name="T33" fmla="*/ 2147483647 h 241"/>
              <a:gd name="T34" fmla="*/ 2147483647 w 1021"/>
              <a:gd name="T35" fmla="*/ 2147483647 h 241"/>
              <a:gd name="T36" fmla="*/ 2147483647 w 1021"/>
              <a:gd name="T37" fmla="*/ 2147483647 h 241"/>
              <a:gd name="T38" fmla="*/ 2147483647 w 1021"/>
              <a:gd name="T39" fmla="*/ 2147483647 h 241"/>
              <a:gd name="T40" fmla="*/ 2147483647 w 1021"/>
              <a:gd name="T41" fmla="*/ 2147483647 h 241"/>
              <a:gd name="T42" fmla="*/ 2147483647 w 1021"/>
              <a:gd name="T43" fmla="*/ 2147483647 h 241"/>
              <a:gd name="T44" fmla="*/ 2147483647 w 1021"/>
              <a:gd name="T45" fmla="*/ 2147483647 h 241"/>
              <a:gd name="T46" fmla="*/ 2147483647 w 1021"/>
              <a:gd name="T47" fmla="*/ 2147483647 h 241"/>
              <a:gd name="T48" fmla="*/ 2147483647 w 1021"/>
              <a:gd name="T49" fmla="*/ 2147483647 h 241"/>
              <a:gd name="T50" fmla="*/ 2147483647 w 1021"/>
              <a:gd name="T51" fmla="*/ 2147483647 h 241"/>
              <a:gd name="T52" fmla="*/ 2147483647 w 1021"/>
              <a:gd name="T53" fmla="*/ 2147483647 h 241"/>
              <a:gd name="T54" fmla="*/ 2147483647 w 1021"/>
              <a:gd name="T55" fmla="*/ 2147483647 h 241"/>
              <a:gd name="T56" fmla="*/ 2147483647 w 1021"/>
              <a:gd name="T57" fmla="*/ 2147483647 h 241"/>
              <a:gd name="T58" fmla="*/ 2147483647 w 1021"/>
              <a:gd name="T59" fmla="*/ 2147483647 h 241"/>
              <a:gd name="T60" fmla="*/ 2147483647 w 1021"/>
              <a:gd name="T61" fmla="*/ 2147483647 h 241"/>
              <a:gd name="T62" fmla="*/ 2147483647 w 1021"/>
              <a:gd name="T63" fmla="*/ 2147483647 h 241"/>
              <a:gd name="T64" fmla="*/ 2147483647 w 1021"/>
              <a:gd name="T65" fmla="*/ 2147483647 h 241"/>
              <a:gd name="T66" fmla="*/ 2147483647 w 1021"/>
              <a:gd name="T67" fmla="*/ 2147483647 h 241"/>
              <a:gd name="T68" fmla="*/ 2147483647 w 1021"/>
              <a:gd name="T69" fmla="*/ 2147483647 h 241"/>
              <a:gd name="T70" fmla="*/ 2147483647 w 1021"/>
              <a:gd name="T71" fmla="*/ 2147483647 h 241"/>
              <a:gd name="T72" fmla="*/ 2147483647 w 1021"/>
              <a:gd name="T73" fmla="*/ 2147483647 h 241"/>
              <a:gd name="T74" fmla="*/ 2147483647 w 1021"/>
              <a:gd name="T75" fmla="*/ 2147483647 h 241"/>
              <a:gd name="T76" fmla="*/ 2147483647 w 1021"/>
              <a:gd name="T77" fmla="*/ 2147483647 h 241"/>
              <a:gd name="T78" fmla="*/ 2147483647 w 1021"/>
              <a:gd name="T79" fmla="*/ 2147483647 h 241"/>
              <a:gd name="T80" fmla="*/ 2147483647 w 1021"/>
              <a:gd name="T81" fmla="*/ 2147483647 h 241"/>
              <a:gd name="T82" fmla="*/ 2147483647 w 1021"/>
              <a:gd name="T83" fmla="*/ 2147483647 h 241"/>
              <a:gd name="T84" fmla="*/ 2147483647 w 1021"/>
              <a:gd name="T85" fmla="*/ 2147483647 h 241"/>
              <a:gd name="T86" fmla="*/ 2147483647 w 1021"/>
              <a:gd name="T87" fmla="*/ 2147483647 h 241"/>
              <a:gd name="T88" fmla="*/ 2147483647 w 1021"/>
              <a:gd name="T89" fmla="*/ 2147483647 h 241"/>
              <a:gd name="T90" fmla="*/ 2147483647 w 1021"/>
              <a:gd name="T91" fmla="*/ 2147483647 h 241"/>
              <a:gd name="T92" fmla="*/ 2147483647 w 1021"/>
              <a:gd name="T93" fmla="*/ 2147483647 h 241"/>
              <a:gd name="T94" fmla="*/ 2147483647 w 1021"/>
              <a:gd name="T95" fmla="*/ 2147483647 h 241"/>
              <a:gd name="T96" fmla="*/ 2147483647 w 1021"/>
              <a:gd name="T97" fmla="*/ 2147483647 h 241"/>
              <a:gd name="T98" fmla="*/ 2147483647 w 1021"/>
              <a:gd name="T99" fmla="*/ 2147483647 h 241"/>
              <a:gd name="T100" fmla="*/ 2147483647 w 1021"/>
              <a:gd name="T101" fmla="*/ 2147483647 h 241"/>
              <a:gd name="T102" fmla="*/ 2147483647 w 1021"/>
              <a:gd name="T103" fmla="*/ 2147483647 h 241"/>
              <a:gd name="T104" fmla="*/ 2147483647 w 1021"/>
              <a:gd name="T105" fmla="*/ 2147483647 h 241"/>
              <a:gd name="T106" fmla="*/ 2147483647 w 1021"/>
              <a:gd name="T107" fmla="*/ 2147483647 h 241"/>
              <a:gd name="T108" fmla="*/ 2147483647 w 1021"/>
              <a:gd name="T109" fmla="*/ 2147483647 h 241"/>
              <a:gd name="T110" fmla="*/ 2147483647 w 1021"/>
              <a:gd name="T111" fmla="*/ 2147483647 h 24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021"/>
              <a:gd name="T169" fmla="*/ 0 h 241"/>
              <a:gd name="T170" fmla="*/ 1021 w 1021"/>
              <a:gd name="T171" fmla="*/ 241 h 24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021" h="241">
                <a:moveTo>
                  <a:pt x="0" y="0"/>
                </a:moveTo>
                <a:lnTo>
                  <a:pt x="2" y="1"/>
                </a:lnTo>
                <a:lnTo>
                  <a:pt x="4" y="2"/>
                </a:lnTo>
                <a:lnTo>
                  <a:pt x="6" y="3"/>
                </a:lnTo>
                <a:lnTo>
                  <a:pt x="8" y="4"/>
                </a:lnTo>
                <a:lnTo>
                  <a:pt x="10" y="5"/>
                </a:lnTo>
                <a:lnTo>
                  <a:pt x="12" y="6"/>
                </a:lnTo>
                <a:lnTo>
                  <a:pt x="14" y="7"/>
                </a:lnTo>
                <a:lnTo>
                  <a:pt x="16" y="8"/>
                </a:lnTo>
                <a:lnTo>
                  <a:pt x="18" y="9"/>
                </a:lnTo>
                <a:lnTo>
                  <a:pt x="20" y="10"/>
                </a:lnTo>
                <a:lnTo>
                  <a:pt x="22" y="11"/>
                </a:lnTo>
                <a:lnTo>
                  <a:pt x="24" y="12"/>
                </a:lnTo>
                <a:lnTo>
                  <a:pt x="26" y="13"/>
                </a:lnTo>
                <a:lnTo>
                  <a:pt x="28" y="14"/>
                </a:lnTo>
                <a:lnTo>
                  <a:pt x="30" y="14"/>
                </a:lnTo>
                <a:lnTo>
                  <a:pt x="32" y="15"/>
                </a:lnTo>
                <a:lnTo>
                  <a:pt x="34" y="16"/>
                </a:lnTo>
                <a:lnTo>
                  <a:pt x="36" y="17"/>
                </a:lnTo>
                <a:lnTo>
                  <a:pt x="38" y="18"/>
                </a:lnTo>
                <a:lnTo>
                  <a:pt x="40" y="19"/>
                </a:lnTo>
                <a:lnTo>
                  <a:pt x="42" y="20"/>
                </a:lnTo>
                <a:lnTo>
                  <a:pt x="44" y="21"/>
                </a:lnTo>
                <a:lnTo>
                  <a:pt x="46" y="22"/>
                </a:lnTo>
                <a:lnTo>
                  <a:pt x="48" y="23"/>
                </a:lnTo>
                <a:lnTo>
                  <a:pt x="50" y="24"/>
                </a:lnTo>
                <a:lnTo>
                  <a:pt x="52" y="25"/>
                </a:lnTo>
                <a:lnTo>
                  <a:pt x="54" y="26"/>
                </a:lnTo>
                <a:lnTo>
                  <a:pt x="56" y="27"/>
                </a:lnTo>
                <a:lnTo>
                  <a:pt x="58" y="28"/>
                </a:lnTo>
                <a:lnTo>
                  <a:pt x="60" y="29"/>
                </a:lnTo>
                <a:lnTo>
                  <a:pt x="62" y="30"/>
                </a:lnTo>
                <a:lnTo>
                  <a:pt x="64" y="30"/>
                </a:lnTo>
                <a:lnTo>
                  <a:pt x="66" y="31"/>
                </a:lnTo>
                <a:lnTo>
                  <a:pt x="68" y="32"/>
                </a:lnTo>
                <a:lnTo>
                  <a:pt x="70" y="33"/>
                </a:lnTo>
                <a:lnTo>
                  <a:pt x="72" y="34"/>
                </a:lnTo>
                <a:lnTo>
                  <a:pt x="74" y="35"/>
                </a:lnTo>
                <a:lnTo>
                  <a:pt x="76" y="36"/>
                </a:lnTo>
                <a:lnTo>
                  <a:pt x="78" y="37"/>
                </a:lnTo>
                <a:lnTo>
                  <a:pt x="80" y="38"/>
                </a:lnTo>
                <a:lnTo>
                  <a:pt x="82" y="39"/>
                </a:lnTo>
                <a:lnTo>
                  <a:pt x="84" y="40"/>
                </a:lnTo>
                <a:lnTo>
                  <a:pt x="86" y="41"/>
                </a:lnTo>
                <a:lnTo>
                  <a:pt x="88" y="42"/>
                </a:lnTo>
                <a:lnTo>
                  <a:pt x="90" y="43"/>
                </a:lnTo>
                <a:lnTo>
                  <a:pt x="92" y="44"/>
                </a:lnTo>
                <a:lnTo>
                  <a:pt x="94" y="45"/>
                </a:lnTo>
                <a:lnTo>
                  <a:pt x="96" y="46"/>
                </a:lnTo>
                <a:lnTo>
                  <a:pt x="98" y="47"/>
                </a:lnTo>
                <a:lnTo>
                  <a:pt x="100" y="47"/>
                </a:lnTo>
                <a:lnTo>
                  <a:pt x="102" y="48"/>
                </a:lnTo>
                <a:lnTo>
                  <a:pt x="104" y="49"/>
                </a:lnTo>
                <a:lnTo>
                  <a:pt x="106" y="50"/>
                </a:lnTo>
                <a:lnTo>
                  <a:pt x="108" y="51"/>
                </a:lnTo>
                <a:lnTo>
                  <a:pt x="110" y="52"/>
                </a:lnTo>
                <a:lnTo>
                  <a:pt x="112" y="53"/>
                </a:lnTo>
                <a:lnTo>
                  <a:pt x="114" y="54"/>
                </a:lnTo>
                <a:lnTo>
                  <a:pt x="116" y="55"/>
                </a:lnTo>
                <a:lnTo>
                  <a:pt x="118" y="56"/>
                </a:lnTo>
                <a:lnTo>
                  <a:pt x="120" y="57"/>
                </a:lnTo>
                <a:lnTo>
                  <a:pt x="122" y="58"/>
                </a:lnTo>
                <a:lnTo>
                  <a:pt x="124" y="59"/>
                </a:lnTo>
                <a:lnTo>
                  <a:pt x="126" y="60"/>
                </a:lnTo>
                <a:lnTo>
                  <a:pt x="128" y="61"/>
                </a:lnTo>
                <a:lnTo>
                  <a:pt x="130" y="62"/>
                </a:lnTo>
                <a:lnTo>
                  <a:pt x="132" y="63"/>
                </a:lnTo>
                <a:lnTo>
                  <a:pt x="134" y="63"/>
                </a:lnTo>
                <a:lnTo>
                  <a:pt x="136" y="64"/>
                </a:lnTo>
                <a:lnTo>
                  <a:pt x="138" y="65"/>
                </a:lnTo>
                <a:lnTo>
                  <a:pt x="140" y="66"/>
                </a:lnTo>
                <a:lnTo>
                  <a:pt x="142" y="67"/>
                </a:lnTo>
                <a:lnTo>
                  <a:pt x="144" y="68"/>
                </a:lnTo>
                <a:lnTo>
                  <a:pt x="146" y="69"/>
                </a:lnTo>
                <a:lnTo>
                  <a:pt x="148" y="70"/>
                </a:lnTo>
                <a:lnTo>
                  <a:pt x="150" y="71"/>
                </a:lnTo>
                <a:lnTo>
                  <a:pt x="152" y="72"/>
                </a:lnTo>
                <a:lnTo>
                  <a:pt x="154" y="73"/>
                </a:lnTo>
                <a:lnTo>
                  <a:pt x="156" y="74"/>
                </a:lnTo>
                <a:lnTo>
                  <a:pt x="158" y="75"/>
                </a:lnTo>
                <a:lnTo>
                  <a:pt x="160" y="76"/>
                </a:lnTo>
                <a:lnTo>
                  <a:pt x="162" y="77"/>
                </a:lnTo>
                <a:lnTo>
                  <a:pt x="164" y="78"/>
                </a:lnTo>
                <a:lnTo>
                  <a:pt x="166" y="79"/>
                </a:lnTo>
                <a:lnTo>
                  <a:pt x="168" y="80"/>
                </a:lnTo>
                <a:lnTo>
                  <a:pt x="170" y="80"/>
                </a:lnTo>
                <a:lnTo>
                  <a:pt x="172" y="81"/>
                </a:lnTo>
                <a:lnTo>
                  <a:pt x="174" y="82"/>
                </a:lnTo>
                <a:lnTo>
                  <a:pt x="176" y="83"/>
                </a:lnTo>
                <a:lnTo>
                  <a:pt x="178" y="84"/>
                </a:lnTo>
                <a:lnTo>
                  <a:pt x="180" y="85"/>
                </a:lnTo>
                <a:lnTo>
                  <a:pt x="182" y="86"/>
                </a:lnTo>
                <a:lnTo>
                  <a:pt x="184" y="87"/>
                </a:lnTo>
                <a:lnTo>
                  <a:pt x="186" y="88"/>
                </a:lnTo>
                <a:lnTo>
                  <a:pt x="188" y="89"/>
                </a:lnTo>
                <a:lnTo>
                  <a:pt x="190" y="90"/>
                </a:lnTo>
                <a:lnTo>
                  <a:pt x="192" y="91"/>
                </a:lnTo>
                <a:lnTo>
                  <a:pt x="194" y="92"/>
                </a:lnTo>
                <a:lnTo>
                  <a:pt x="196" y="93"/>
                </a:lnTo>
                <a:lnTo>
                  <a:pt x="198" y="94"/>
                </a:lnTo>
                <a:lnTo>
                  <a:pt x="200" y="95"/>
                </a:lnTo>
                <a:lnTo>
                  <a:pt x="202" y="96"/>
                </a:lnTo>
                <a:lnTo>
                  <a:pt x="204" y="96"/>
                </a:lnTo>
                <a:lnTo>
                  <a:pt x="206" y="97"/>
                </a:lnTo>
                <a:lnTo>
                  <a:pt x="208" y="98"/>
                </a:lnTo>
                <a:lnTo>
                  <a:pt x="210" y="99"/>
                </a:lnTo>
                <a:lnTo>
                  <a:pt x="212" y="100"/>
                </a:lnTo>
                <a:lnTo>
                  <a:pt x="214" y="101"/>
                </a:lnTo>
                <a:lnTo>
                  <a:pt x="216" y="102"/>
                </a:lnTo>
                <a:lnTo>
                  <a:pt x="218" y="103"/>
                </a:lnTo>
                <a:lnTo>
                  <a:pt x="220" y="104"/>
                </a:lnTo>
                <a:lnTo>
                  <a:pt x="222" y="105"/>
                </a:lnTo>
                <a:lnTo>
                  <a:pt x="224" y="106"/>
                </a:lnTo>
                <a:lnTo>
                  <a:pt x="226" y="107"/>
                </a:lnTo>
                <a:lnTo>
                  <a:pt x="228" y="108"/>
                </a:lnTo>
                <a:lnTo>
                  <a:pt x="230" y="109"/>
                </a:lnTo>
                <a:lnTo>
                  <a:pt x="232" y="110"/>
                </a:lnTo>
                <a:lnTo>
                  <a:pt x="234" y="111"/>
                </a:lnTo>
                <a:lnTo>
                  <a:pt x="236" y="112"/>
                </a:lnTo>
                <a:lnTo>
                  <a:pt x="238" y="113"/>
                </a:lnTo>
                <a:lnTo>
                  <a:pt x="240" y="113"/>
                </a:lnTo>
                <a:lnTo>
                  <a:pt x="242" y="114"/>
                </a:lnTo>
                <a:lnTo>
                  <a:pt x="244" y="115"/>
                </a:lnTo>
                <a:lnTo>
                  <a:pt x="246" y="116"/>
                </a:lnTo>
                <a:lnTo>
                  <a:pt x="248" y="117"/>
                </a:lnTo>
                <a:lnTo>
                  <a:pt x="250" y="118"/>
                </a:lnTo>
                <a:lnTo>
                  <a:pt x="252" y="119"/>
                </a:lnTo>
                <a:lnTo>
                  <a:pt x="254" y="120"/>
                </a:lnTo>
                <a:lnTo>
                  <a:pt x="256" y="121"/>
                </a:lnTo>
                <a:lnTo>
                  <a:pt x="258" y="122"/>
                </a:lnTo>
                <a:lnTo>
                  <a:pt x="260" y="123"/>
                </a:lnTo>
                <a:lnTo>
                  <a:pt x="262" y="124"/>
                </a:lnTo>
                <a:lnTo>
                  <a:pt x="264" y="125"/>
                </a:lnTo>
                <a:lnTo>
                  <a:pt x="266" y="126"/>
                </a:lnTo>
                <a:lnTo>
                  <a:pt x="268" y="127"/>
                </a:lnTo>
                <a:lnTo>
                  <a:pt x="270" y="128"/>
                </a:lnTo>
                <a:lnTo>
                  <a:pt x="272" y="129"/>
                </a:lnTo>
                <a:lnTo>
                  <a:pt x="274" y="130"/>
                </a:lnTo>
                <a:lnTo>
                  <a:pt x="276" y="130"/>
                </a:lnTo>
                <a:lnTo>
                  <a:pt x="278" y="131"/>
                </a:lnTo>
                <a:lnTo>
                  <a:pt x="280" y="132"/>
                </a:lnTo>
                <a:lnTo>
                  <a:pt x="282" y="133"/>
                </a:lnTo>
                <a:lnTo>
                  <a:pt x="284" y="134"/>
                </a:lnTo>
                <a:lnTo>
                  <a:pt x="286" y="135"/>
                </a:lnTo>
                <a:lnTo>
                  <a:pt x="288" y="136"/>
                </a:lnTo>
                <a:lnTo>
                  <a:pt x="290" y="137"/>
                </a:lnTo>
                <a:lnTo>
                  <a:pt x="292" y="138"/>
                </a:lnTo>
                <a:lnTo>
                  <a:pt x="294" y="139"/>
                </a:lnTo>
                <a:lnTo>
                  <a:pt x="296" y="140"/>
                </a:lnTo>
                <a:lnTo>
                  <a:pt x="298" y="141"/>
                </a:lnTo>
                <a:lnTo>
                  <a:pt x="300" y="142"/>
                </a:lnTo>
                <a:lnTo>
                  <a:pt x="302" y="143"/>
                </a:lnTo>
                <a:lnTo>
                  <a:pt x="304" y="144"/>
                </a:lnTo>
                <a:lnTo>
                  <a:pt x="306" y="145"/>
                </a:lnTo>
                <a:lnTo>
                  <a:pt x="308" y="146"/>
                </a:lnTo>
                <a:lnTo>
                  <a:pt x="310" y="146"/>
                </a:lnTo>
                <a:lnTo>
                  <a:pt x="312" y="147"/>
                </a:lnTo>
                <a:lnTo>
                  <a:pt x="314" y="148"/>
                </a:lnTo>
                <a:lnTo>
                  <a:pt x="316" y="149"/>
                </a:lnTo>
                <a:lnTo>
                  <a:pt x="318" y="150"/>
                </a:lnTo>
                <a:lnTo>
                  <a:pt x="320" y="151"/>
                </a:lnTo>
                <a:lnTo>
                  <a:pt x="322" y="152"/>
                </a:lnTo>
                <a:lnTo>
                  <a:pt x="324" y="153"/>
                </a:lnTo>
                <a:lnTo>
                  <a:pt x="326" y="154"/>
                </a:lnTo>
                <a:lnTo>
                  <a:pt x="328" y="155"/>
                </a:lnTo>
                <a:lnTo>
                  <a:pt x="330" y="156"/>
                </a:lnTo>
                <a:lnTo>
                  <a:pt x="332" y="157"/>
                </a:lnTo>
                <a:lnTo>
                  <a:pt x="334" y="158"/>
                </a:lnTo>
                <a:lnTo>
                  <a:pt x="336" y="159"/>
                </a:lnTo>
                <a:lnTo>
                  <a:pt x="338" y="160"/>
                </a:lnTo>
                <a:lnTo>
                  <a:pt x="340" y="161"/>
                </a:lnTo>
                <a:lnTo>
                  <a:pt x="342" y="162"/>
                </a:lnTo>
                <a:lnTo>
                  <a:pt x="344" y="163"/>
                </a:lnTo>
                <a:lnTo>
                  <a:pt x="346" y="163"/>
                </a:lnTo>
                <a:lnTo>
                  <a:pt x="348" y="164"/>
                </a:lnTo>
                <a:lnTo>
                  <a:pt x="350" y="165"/>
                </a:lnTo>
                <a:lnTo>
                  <a:pt x="352" y="166"/>
                </a:lnTo>
                <a:lnTo>
                  <a:pt x="354" y="167"/>
                </a:lnTo>
                <a:lnTo>
                  <a:pt x="356" y="168"/>
                </a:lnTo>
                <a:lnTo>
                  <a:pt x="358" y="169"/>
                </a:lnTo>
                <a:lnTo>
                  <a:pt x="360" y="170"/>
                </a:lnTo>
                <a:lnTo>
                  <a:pt x="362" y="171"/>
                </a:lnTo>
                <a:lnTo>
                  <a:pt x="364" y="172"/>
                </a:lnTo>
                <a:lnTo>
                  <a:pt x="366" y="173"/>
                </a:lnTo>
                <a:lnTo>
                  <a:pt x="368" y="174"/>
                </a:lnTo>
                <a:lnTo>
                  <a:pt x="370" y="175"/>
                </a:lnTo>
                <a:lnTo>
                  <a:pt x="372" y="176"/>
                </a:lnTo>
                <a:lnTo>
                  <a:pt x="374" y="177"/>
                </a:lnTo>
                <a:lnTo>
                  <a:pt x="376" y="178"/>
                </a:lnTo>
                <a:lnTo>
                  <a:pt x="378" y="179"/>
                </a:lnTo>
                <a:lnTo>
                  <a:pt x="380" y="179"/>
                </a:lnTo>
                <a:lnTo>
                  <a:pt x="382" y="180"/>
                </a:lnTo>
                <a:lnTo>
                  <a:pt x="384" y="181"/>
                </a:lnTo>
                <a:lnTo>
                  <a:pt x="386" y="182"/>
                </a:lnTo>
                <a:lnTo>
                  <a:pt x="388" y="183"/>
                </a:lnTo>
                <a:lnTo>
                  <a:pt x="390" y="184"/>
                </a:lnTo>
                <a:lnTo>
                  <a:pt x="392" y="185"/>
                </a:lnTo>
                <a:lnTo>
                  <a:pt x="394" y="186"/>
                </a:lnTo>
                <a:lnTo>
                  <a:pt x="396" y="187"/>
                </a:lnTo>
                <a:lnTo>
                  <a:pt x="398" y="188"/>
                </a:lnTo>
                <a:lnTo>
                  <a:pt x="400" y="189"/>
                </a:lnTo>
                <a:lnTo>
                  <a:pt x="402" y="190"/>
                </a:lnTo>
                <a:lnTo>
                  <a:pt x="404" y="191"/>
                </a:lnTo>
                <a:lnTo>
                  <a:pt x="406" y="192"/>
                </a:lnTo>
                <a:lnTo>
                  <a:pt x="408" y="193"/>
                </a:lnTo>
                <a:lnTo>
                  <a:pt x="410" y="194"/>
                </a:lnTo>
                <a:lnTo>
                  <a:pt x="412" y="195"/>
                </a:lnTo>
                <a:lnTo>
                  <a:pt x="414" y="196"/>
                </a:lnTo>
                <a:lnTo>
                  <a:pt x="416" y="196"/>
                </a:lnTo>
                <a:lnTo>
                  <a:pt x="418" y="197"/>
                </a:lnTo>
                <a:lnTo>
                  <a:pt x="420" y="198"/>
                </a:lnTo>
                <a:lnTo>
                  <a:pt x="422" y="199"/>
                </a:lnTo>
                <a:lnTo>
                  <a:pt x="424" y="200"/>
                </a:lnTo>
                <a:lnTo>
                  <a:pt x="426" y="201"/>
                </a:lnTo>
                <a:lnTo>
                  <a:pt x="428" y="202"/>
                </a:lnTo>
                <a:lnTo>
                  <a:pt x="430" y="203"/>
                </a:lnTo>
                <a:lnTo>
                  <a:pt x="432" y="204"/>
                </a:lnTo>
                <a:lnTo>
                  <a:pt x="434" y="205"/>
                </a:lnTo>
                <a:lnTo>
                  <a:pt x="436" y="206"/>
                </a:lnTo>
                <a:lnTo>
                  <a:pt x="438" y="207"/>
                </a:lnTo>
                <a:lnTo>
                  <a:pt x="440" y="208"/>
                </a:lnTo>
                <a:lnTo>
                  <a:pt x="442" y="209"/>
                </a:lnTo>
                <a:lnTo>
                  <a:pt x="444" y="210"/>
                </a:lnTo>
                <a:lnTo>
                  <a:pt x="446" y="211"/>
                </a:lnTo>
                <a:lnTo>
                  <a:pt x="448" y="212"/>
                </a:lnTo>
                <a:lnTo>
                  <a:pt x="450" y="213"/>
                </a:lnTo>
                <a:lnTo>
                  <a:pt x="452" y="213"/>
                </a:lnTo>
                <a:lnTo>
                  <a:pt x="454" y="214"/>
                </a:lnTo>
                <a:lnTo>
                  <a:pt x="456" y="215"/>
                </a:lnTo>
                <a:lnTo>
                  <a:pt x="458" y="216"/>
                </a:lnTo>
                <a:lnTo>
                  <a:pt x="460" y="217"/>
                </a:lnTo>
                <a:lnTo>
                  <a:pt x="462" y="218"/>
                </a:lnTo>
                <a:lnTo>
                  <a:pt x="464" y="219"/>
                </a:lnTo>
                <a:lnTo>
                  <a:pt x="466" y="220"/>
                </a:lnTo>
                <a:lnTo>
                  <a:pt x="468" y="221"/>
                </a:lnTo>
                <a:lnTo>
                  <a:pt x="470" y="222"/>
                </a:lnTo>
                <a:lnTo>
                  <a:pt x="472" y="223"/>
                </a:lnTo>
                <a:lnTo>
                  <a:pt x="474" y="224"/>
                </a:lnTo>
                <a:lnTo>
                  <a:pt x="476" y="225"/>
                </a:lnTo>
                <a:lnTo>
                  <a:pt x="478" y="226"/>
                </a:lnTo>
                <a:lnTo>
                  <a:pt x="480" y="227"/>
                </a:lnTo>
                <a:lnTo>
                  <a:pt x="482" y="228"/>
                </a:lnTo>
                <a:lnTo>
                  <a:pt x="484" y="229"/>
                </a:lnTo>
                <a:lnTo>
                  <a:pt x="486" y="229"/>
                </a:lnTo>
                <a:lnTo>
                  <a:pt x="488" y="230"/>
                </a:lnTo>
                <a:lnTo>
                  <a:pt x="490" y="231"/>
                </a:lnTo>
                <a:lnTo>
                  <a:pt x="492" y="232"/>
                </a:lnTo>
                <a:lnTo>
                  <a:pt x="494" y="233"/>
                </a:lnTo>
                <a:lnTo>
                  <a:pt x="496" y="234"/>
                </a:lnTo>
                <a:lnTo>
                  <a:pt x="498" y="235"/>
                </a:lnTo>
                <a:lnTo>
                  <a:pt x="500" y="236"/>
                </a:lnTo>
                <a:lnTo>
                  <a:pt x="502" y="237"/>
                </a:lnTo>
                <a:lnTo>
                  <a:pt x="504" y="238"/>
                </a:lnTo>
                <a:lnTo>
                  <a:pt x="506" y="239"/>
                </a:lnTo>
                <a:lnTo>
                  <a:pt x="508" y="240"/>
                </a:lnTo>
                <a:lnTo>
                  <a:pt x="510" y="241"/>
                </a:lnTo>
                <a:lnTo>
                  <a:pt x="512" y="240"/>
                </a:lnTo>
                <a:lnTo>
                  <a:pt x="514" y="239"/>
                </a:lnTo>
                <a:lnTo>
                  <a:pt x="516" y="238"/>
                </a:lnTo>
                <a:lnTo>
                  <a:pt x="518" y="237"/>
                </a:lnTo>
                <a:lnTo>
                  <a:pt x="520" y="236"/>
                </a:lnTo>
                <a:lnTo>
                  <a:pt x="522" y="235"/>
                </a:lnTo>
                <a:lnTo>
                  <a:pt x="524" y="234"/>
                </a:lnTo>
                <a:lnTo>
                  <a:pt x="526" y="233"/>
                </a:lnTo>
                <a:lnTo>
                  <a:pt x="528" y="232"/>
                </a:lnTo>
                <a:lnTo>
                  <a:pt x="530" y="231"/>
                </a:lnTo>
                <a:lnTo>
                  <a:pt x="532" y="230"/>
                </a:lnTo>
                <a:lnTo>
                  <a:pt x="534" y="229"/>
                </a:lnTo>
                <a:lnTo>
                  <a:pt x="536" y="229"/>
                </a:lnTo>
                <a:lnTo>
                  <a:pt x="538" y="228"/>
                </a:lnTo>
                <a:lnTo>
                  <a:pt x="540" y="227"/>
                </a:lnTo>
                <a:lnTo>
                  <a:pt x="542" y="226"/>
                </a:lnTo>
                <a:lnTo>
                  <a:pt x="544" y="225"/>
                </a:lnTo>
                <a:lnTo>
                  <a:pt x="546" y="224"/>
                </a:lnTo>
                <a:lnTo>
                  <a:pt x="548" y="223"/>
                </a:lnTo>
                <a:lnTo>
                  <a:pt x="550" y="222"/>
                </a:lnTo>
                <a:lnTo>
                  <a:pt x="552" y="221"/>
                </a:lnTo>
                <a:lnTo>
                  <a:pt x="554" y="220"/>
                </a:lnTo>
                <a:lnTo>
                  <a:pt x="556" y="219"/>
                </a:lnTo>
                <a:lnTo>
                  <a:pt x="558" y="218"/>
                </a:lnTo>
                <a:lnTo>
                  <a:pt x="560" y="217"/>
                </a:lnTo>
                <a:lnTo>
                  <a:pt x="562" y="216"/>
                </a:lnTo>
                <a:lnTo>
                  <a:pt x="564" y="215"/>
                </a:lnTo>
                <a:lnTo>
                  <a:pt x="566" y="214"/>
                </a:lnTo>
                <a:lnTo>
                  <a:pt x="568" y="213"/>
                </a:lnTo>
                <a:lnTo>
                  <a:pt x="570" y="213"/>
                </a:lnTo>
                <a:lnTo>
                  <a:pt x="572" y="212"/>
                </a:lnTo>
                <a:lnTo>
                  <a:pt x="574" y="211"/>
                </a:lnTo>
                <a:lnTo>
                  <a:pt x="576" y="210"/>
                </a:lnTo>
                <a:lnTo>
                  <a:pt x="578" y="209"/>
                </a:lnTo>
                <a:lnTo>
                  <a:pt x="580" y="208"/>
                </a:lnTo>
                <a:lnTo>
                  <a:pt x="582" y="207"/>
                </a:lnTo>
                <a:lnTo>
                  <a:pt x="584" y="206"/>
                </a:lnTo>
                <a:lnTo>
                  <a:pt x="586" y="205"/>
                </a:lnTo>
                <a:lnTo>
                  <a:pt x="588" y="204"/>
                </a:lnTo>
                <a:lnTo>
                  <a:pt x="590" y="203"/>
                </a:lnTo>
                <a:lnTo>
                  <a:pt x="592" y="202"/>
                </a:lnTo>
                <a:lnTo>
                  <a:pt x="594" y="201"/>
                </a:lnTo>
                <a:lnTo>
                  <a:pt x="596" y="200"/>
                </a:lnTo>
                <a:lnTo>
                  <a:pt x="598" y="199"/>
                </a:lnTo>
                <a:lnTo>
                  <a:pt x="600" y="198"/>
                </a:lnTo>
                <a:lnTo>
                  <a:pt x="602" y="197"/>
                </a:lnTo>
                <a:lnTo>
                  <a:pt x="604" y="196"/>
                </a:lnTo>
                <a:lnTo>
                  <a:pt x="606" y="196"/>
                </a:lnTo>
                <a:lnTo>
                  <a:pt x="608" y="195"/>
                </a:lnTo>
                <a:lnTo>
                  <a:pt x="610" y="194"/>
                </a:lnTo>
                <a:lnTo>
                  <a:pt x="612" y="193"/>
                </a:lnTo>
                <a:lnTo>
                  <a:pt x="614" y="192"/>
                </a:lnTo>
                <a:lnTo>
                  <a:pt x="616" y="191"/>
                </a:lnTo>
                <a:lnTo>
                  <a:pt x="618" y="190"/>
                </a:lnTo>
                <a:lnTo>
                  <a:pt x="620" y="189"/>
                </a:lnTo>
                <a:lnTo>
                  <a:pt x="622" y="188"/>
                </a:lnTo>
                <a:lnTo>
                  <a:pt x="624" y="187"/>
                </a:lnTo>
                <a:lnTo>
                  <a:pt x="626" y="186"/>
                </a:lnTo>
                <a:lnTo>
                  <a:pt x="628" y="185"/>
                </a:lnTo>
                <a:lnTo>
                  <a:pt x="630" y="184"/>
                </a:lnTo>
                <a:lnTo>
                  <a:pt x="632" y="183"/>
                </a:lnTo>
                <a:lnTo>
                  <a:pt x="634" y="182"/>
                </a:lnTo>
                <a:lnTo>
                  <a:pt x="636" y="181"/>
                </a:lnTo>
                <a:lnTo>
                  <a:pt x="638" y="180"/>
                </a:lnTo>
                <a:lnTo>
                  <a:pt x="640" y="179"/>
                </a:lnTo>
                <a:lnTo>
                  <a:pt x="642" y="179"/>
                </a:lnTo>
                <a:lnTo>
                  <a:pt x="644" y="178"/>
                </a:lnTo>
                <a:lnTo>
                  <a:pt x="646" y="177"/>
                </a:lnTo>
                <a:lnTo>
                  <a:pt x="648" y="176"/>
                </a:lnTo>
                <a:lnTo>
                  <a:pt x="650" y="175"/>
                </a:lnTo>
                <a:lnTo>
                  <a:pt x="652" y="174"/>
                </a:lnTo>
                <a:lnTo>
                  <a:pt x="654" y="173"/>
                </a:lnTo>
                <a:lnTo>
                  <a:pt x="656" y="172"/>
                </a:lnTo>
                <a:lnTo>
                  <a:pt x="658" y="171"/>
                </a:lnTo>
                <a:lnTo>
                  <a:pt x="660" y="170"/>
                </a:lnTo>
                <a:lnTo>
                  <a:pt x="662" y="169"/>
                </a:lnTo>
                <a:lnTo>
                  <a:pt x="664" y="168"/>
                </a:lnTo>
                <a:lnTo>
                  <a:pt x="666" y="167"/>
                </a:lnTo>
                <a:lnTo>
                  <a:pt x="668" y="166"/>
                </a:lnTo>
                <a:lnTo>
                  <a:pt x="670" y="165"/>
                </a:lnTo>
                <a:lnTo>
                  <a:pt x="672" y="164"/>
                </a:lnTo>
                <a:lnTo>
                  <a:pt x="674" y="163"/>
                </a:lnTo>
                <a:lnTo>
                  <a:pt x="676" y="163"/>
                </a:lnTo>
                <a:lnTo>
                  <a:pt x="678" y="162"/>
                </a:lnTo>
                <a:lnTo>
                  <a:pt x="680" y="161"/>
                </a:lnTo>
                <a:lnTo>
                  <a:pt x="682" y="160"/>
                </a:lnTo>
                <a:lnTo>
                  <a:pt x="684" y="159"/>
                </a:lnTo>
                <a:lnTo>
                  <a:pt x="686" y="158"/>
                </a:lnTo>
                <a:lnTo>
                  <a:pt x="688" y="157"/>
                </a:lnTo>
                <a:lnTo>
                  <a:pt x="690" y="156"/>
                </a:lnTo>
                <a:lnTo>
                  <a:pt x="692" y="155"/>
                </a:lnTo>
                <a:lnTo>
                  <a:pt x="694" y="154"/>
                </a:lnTo>
                <a:lnTo>
                  <a:pt x="696" y="153"/>
                </a:lnTo>
                <a:lnTo>
                  <a:pt x="698" y="152"/>
                </a:lnTo>
                <a:lnTo>
                  <a:pt x="700" y="151"/>
                </a:lnTo>
                <a:lnTo>
                  <a:pt x="702" y="150"/>
                </a:lnTo>
                <a:lnTo>
                  <a:pt x="704" y="149"/>
                </a:lnTo>
                <a:lnTo>
                  <a:pt x="706" y="148"/>
                </a:lnTo>
                <a:lnTo>
                  <a:pt x="708" y="147"/>
                </a:lnTo>
                <a:lnTo>
                  <a:pt x="710" y="146"/>
                </a:lnTo>
                <a:lnTo>
                  <a:pt x="712" y="146"/>
                </a:lnTo>
                <a:lnTo>
                  <a:pt x="714" y="145"/>
                </a:lnTo>
                <a:lnTo>
                  <a:pt x="716" y="144"/>
                </a:lnTo>
                <a:lnTo>
                  <a:pt x="718" y="143"/>
                </a:lnTo>
                <a:lnTo>
                  <a:pt x="720" y="142"/>
                </a:lnTo>
                <a:lnTo>
                  <a:pt x="722" y="141"/>
                </a:lnTo>
                <a:lnTo>
                  <a:pt x="724" y="140"/>
                </a:lnTo>
                <a:lnTo>
                  <a:pt x="726" y="139"/>
                </a:lnTo>
                <a:lnTo>
                  <a:pt x="728" y="138"/>
                </a:lnTo>
                <a:lnTo>
                  <a:pt x="730" y="137"/>
                </a:lnTo>
                <a:lnTo>
                  <a:pt x="732" y="136"/>
                </a:lnTo>
                <a:lnTo>
                  <a:pt x="734" y="135"/>
                </a:lnTo>
                <a:lnTo>
                  <a:pt x="736" y="134"/>
                </a:lnTo>
                <a:lnTo>
                  <a:pt x="738" y="133"/>
                </a:lnTo>
                <a:lnTo>
                  <a:pt x="740" y="132"/>
                </a:lnTo>
                <a:lnTo>
                  <a:pt x="742" y="131"/>
                </a:lnTo>
                <a:lnTo>
                  <a:pt x="744" y="130"/>
                </a:lnTo>
                <a:lnTo>
                  <a:pt x="746" y="130"/>
                </a:lnTo>
                <a:lnTo>
                  <a:pt x="748" y="129"/>
                </a:lnTo>
                <a:lnTo>
                  <a:pt x="750" y="128"/>
                </a:lnTo>
                <a:lnTo>
                  <a:pt x="752" y="127"/>
                </a:lnTo>
                <a:lnTo>
                  <a:pt x="754" y="126"/>
                </a:lnTo>
                <a:lnTo>
                  <a:pt x="756" y="125"/>
                </a:lnTo>
                <a:lnTo>
                  <a:pt x="758" y="124"/>
                </a:lnTo>
                <a:lnTo>
                  <a:pt x="760" y="123"/>
                </a:lnTo>
                <a:lnTo>
                  <a:pt x="762" y="122"/>
                </a:lnTo>
                <a:lnTo>
                  <a:pt x="764" y="121"/>
                </a:lnTo>
                <a:lnTo>
                  <a:pt x="766" y="120"/>
                </a:lnTo>
                <a:lnTo>
                  <a:pt x="768" y="119"/>
                </a:lnTo>
                <a:lnTo>
                  <a:pt x="770" y="118"/>
                </a:lnTo>
                <a:lnTo>
                  <a:pt x="772" y="117"/>
                </a:lnTo>
                <a:lnTo>
                  <a:pt x="774" y="116"/>
                </a:lnTo>
                <a:lnTo>
                  <a:pt x="776" y="115"/>
                </a:lnTo>
                <a:lnTo>
                  <a:pt x="778" y="114"/>
                </a:lnTo>
                <a:lnTo>
                  <a:pt x="780" y="113"/>
                </a:lnTo>
                <a:lnTo>
                  <a:pt x="782" y="113"/>
                </a:lnTo>
                <a:lnTo>
                  <a:pt x="784" y="112"/>
                </a:lnTo>
                <a:lnTo>
                  <a:pt x="786" y="111"/>
                </a:lnTo>
                <a:lnTo>
                  <a:pt x="788" y="110"/>
                </a:lnTo>
                <a:lnTo>
                  <a:pt x="790" y="109"/>
                </a:lnTo>
                <a:lnTo>
                  <a:pt x="792" y="108"/>
                </a:lnTo>
                <a:lnTo>
                  <a:pt x="794" y="107"/>
                </a:lnTo>
                <a:lnTo>
                  <a:pt x="796" y="106"/>
                </a:lnTo>
                <a:lnTo>
                  <a:pt x="798" y="105"/>
                </a:lnTo>
                <a:lnTo>
                  <a:pt x="800" y="104"/>
                </a:lnTo>
                <a:lnTo>
                  <a:pt x="802" y="103"/>
                </a:lnTo>
                <a:lnTo>
                  <a:pt x="804" y="102"/>
                </a:lnTo>
                <a:lnTo>
                  <a:pt x="806" y="101"/>
                </a:lnTo>
                <a:lnTo>
                  <a:pt x="808" y="100"/>
                </a:lnTo>
                <a:lnTo>
                  <a:pt x="810" y="99"/>
                </a:lnTo>
                <a:lnTo>
                  <a:pt x="812" y="98"/>
                </a:lnTo>
                <a:lnTo>
                  <a:pt x="814" y="97"/>
                </a:lnTo>
                <a:lnTo>
                  <a:pt x="816" y="97"/>
                </a:lnTo>
                <a:lnTo>
                  <a:pt x="818" y="96"/>
                </a:lnTo>
                <a:lnTo>
                  <a:pt x="820" y="95"/>
                </a:lnTo>
                <a:lnTo>
                  <a:pt x="822" y="94"/>
                </a:lnTo>
                <a:lnTo>
                  <a:pt x="824" y="93"/>
                </a:lnTo>
                <a:lnTo>
                  <a:pt x="826" y="92"/>
                </a:lnTo>
                <a:lnTo>
                  <a:pt x="828" y="91"/>
                </a:lnTo>
                <a:lnTo>
                  <a:pt x="830" y="90"/>
                </a:lnTo>
                <a:lnTo>
                  <a:pt x="832" y="89"/>
                </a:lnTo>
                <a:lnTo>
                  <a:pt x="834" y="88"/>
                </a:lnTo>
                <a:lnTo>
                  <a:pt x="836" y="87"/>
                </a:lnTo>
                <a:lnTo>
                  <a:pt x="838" y="86"/>
                </a:lnTo>
                <a:lnTo>
                  <a:pt x="840" y="85"/>
                </a:lnTo>
                <a:lnTo>
                  <a:pt x="842" y="84"/>
                </a:lnTo>
                <a:lnTo>
                  <a:pt x="844" y="83"/>
                </a:lnTo>
                <a:lnTo>
                  <a:pt x="846" y="82"/>
                </a:lnTo>
                <a:lnTo>
                  <a:pt x="848" y="81"/>
                </a:lnTo>
                <a:lnTo>
                  <a:pt x="850" y="80"/>
                </a:lnTo>
                <a:lnTo>
                  <a:pt x="852" y="80"/>
                </a:lnTo>
                <a:lnTo>
                  <a:pt x="854" y="79"/>
                </a:lnTo>
                <a:lnTo>
                  <a:pt x="856" y="78"/>
                </a:lnTo>
                <a:lnTo>
                  <a:pt x="858" y="77"/>
                </a:lnTo>
                <a:lnTo>
                  <a:pt x="860" y="76"/>
                </a:lnTo>
                <a:lnTo>
                  <a:pt x="862" y="75"/>
                </a:lnTo>
                <a:lnTo>
                  <a:pt x="864" y="74"/>
                </a:lnTo>
                <a:lnTo>
                  <a:pt x="866" y="73"/>
                </a:lnTo>
                <a:lnTo>
                  <a:pt x="868" y="72"/>
                </a:lnTo>
                <a:lnTo>
                  <a:pt x="870" y="71"/>
                </a:lnTo>
                <a:lnTo>
                  <a:pt x="872" y="70"/>
                </a:lnTo>
                <a:lnTo>
                  <a:pt x="874" y="69"/>
                </a:lnTo>
                <a:lnTo>
                  <a:pt x="876" y="68"/>
                </a:lnTo>
                <a:lnTo>
                  <a:pt x="878" y="67"/>
                </a:lnTo>
                <a:lnTo>
                  <a:pt x="880" y="66"/>
                </a:lnTo>
                <a:lnTo>
                  <a:pt x="882" y="65"/>
                </a:lnTo>
                <a:lnTo>
                  <a:pt x="884" y="64"/>
                </a:lnTo>
                <a:lnTo>
                  <a:pt x="886" y="63"/>
                </a:lnTo>
                <a:lnTo>
                  <a:pt x="888" y="63"/>
                </a:lnTo>
                <a:lnTo>
                  <a:pt x="890" y="62"/>
                </a:lnTo>
                <a:lnTo>
                  <a:pt x="892" y="61"/>
                </a:lnTo>
                <a:lnTo>
                  <a:pt x="894" y="60"/>
                </a:lnTo>
                <a:lnTo>
                  <a:pt x="896" y="59"/>
                </a:lnTo>
                <a:lnTo>
                  <a:pt x="898" y="58"/>
                </a:lnTo>
                <a:lnTo>
                  <a:pt x="900" y="57"/>
                </a:lnTo>
                <a:lnTo>
                  <a:pt x="902" y="56"/>
                </a:lnTo>
                <a:lnTo>
                  <a:pt x="904" y="55"/>
                </a:lnTo>
                <a:lnTo>
                  <a:pt x="906" y="54"/>
                </a:lnTo>
                <a:lnTo>
                  <a:pt x="908" y="53"/>
                </a:lnTo>
                <a:lnTo>
                  <a:pt x="910" y="52"/>
                </a:lnTo>
                <a:lnTo>
                  <a:pt x="912" y="51"/>
                </a:lnTo>
                <a:lnTo>
                  <a:pt x="914" y="50"/>
                </a:lnTo>
                <a:lnTo>
                  <a:pt x="916" y="49"/>
                </a:lnTo>
                <a:lnTo>
                  <a:pt x="918" y="48"/>
                </a:lnTo>
                <a:lnTo>
                  <a:pt x="920" y="47"/>
                </a:lnTo>
                <a:lnTo>
                  <a:pt x="922" y="47"/>
                </a:lnTo>
                <a:lnTo>
                  <a:pt x="924" y="46"/>
                </a:lnTo>
                <a:lnTo>
                  <a:pt x="926" y="45"/>
                </a:lnTo>
                <a:lnTo>
                  <a:pt x="928" y="44"/>
                </a:lnTo>
                <a:lnTo>
                  <a:pt x="930" y="43"/>
                </a:lnTo>
                <a:lnTo>
                  <a:pt x="932" y="42"/>
                </a:lnTo>
                <a:lnTo>
                  <a:pt x="934" y="41"/>
                </a:lnTo>
                <a:lnTo>
                  <a:pt x="936" y="40"/>
                </a:lnTo>
                <a:lnTo>
                  <a:pt x="938" y="39"/>
                </a:lnTo>
                <a:lnTo>
                  <a:pt x="940" y="38"/>
                </a:lnTo>
                <a:lnTo>
                  <a:pt x="942" y="37"/>
                </a:lnTo>
                <a:lnTo>
                  <a:pt x="944" y="36"/>
                </a:lnTo>
                <a:lnTo>
                  <a:pt x="946" y="35"/>
                </a:lnTo>
                <a:lnTo>
                  <a:pt x="948" y="34"/>
                </a:lnTo>
                <a:lnTo>
                  <a:pt x="950" y="33"/>
                </a:lnTo>
                <a:lnTo>
                  <a:pt x="952" y="32"/>
                </a:lnTo>
                <a:lnTo>
                  <a:pt x="954" y="31"/>
                </a:lnTo>
                <a:lnTo>
                  <a:pt x="956" y="30"/>
                </a:lnTo>
                <a:lnTo>
                  <a:pt x="958" y="30"/>
                </a:lnTo>
                <a:lnTo>
                  <a:pt x="960" y="29"/>
                </a:lnTo>
                <a:lnTo>
                  <a:pt x="962" y="28"/>
                </a:lnTo>
                <a:lnTo>
                  <a:pt x="964" y="27"/>
                </a:lnTo>
                <a:lnTo>
                  <a:pt x="966" y="26"/>
                </a:lnTo>
                <a:lnTo>
                  <a:pt x="968" y="25"/>
                </a:lnTo>
                <a:lnTo>
                  <a:pt x="970" y="24"/>
                </a:lnTo>
                <a:lnTo>
                  <a:pt x="972" y="23"/>
                </a:lnTo>
                <a:lnTo>
                  <a:pt x="974" y="22"/>
                </a:lnTo>
                <a:lnTo>
                  <a:pt x="976" y="21"/>
                </a:lnTo>
                <a:lnTo>
                  <a:pt x="978" y="20"/>
                </a:lnTo>
                <a:lnTo>
                  <a:pt x="980" y="19"/>
                </a:lnTo>
                <a:lnTo>
                  <a:pt x="982" y="18"/>
                </a:lnTo>
                <a:lnTo>
                  <a:pt x="984" y="17"/>
                </a:lnTo>
                <a:lnTo>
                  <a:pt x="986" y="16"/>
                </a:lnTo>
                <a:lnTo>
                  <a:pt x="988" y="15"/>
                </a:lnTo>
                <a:lnTo>
                  <a:pt x="990" y="14"/>
                </a:lnTo>
                <a:lnTo>
                  <a:pt x="992" y="14"/>
                </a:lnTo>
                <a:lnTo>
                  <a:pt x="994" y="13"/>
                </a:lnTo>
                <a:lnTo>
                  <a:pt x="996" y="12"/>
                </a:lnTo>
                <a:lnTo>
                  <a:pt x="998" y="11"/>
                </a:lnTo>
                <a:lnTo>
                  <a:pt x="1000" y="10"/>
                </a:lnTo>
                <a:lnTo>
                  <a:pt x="1002" y="9"/>
                </a:lnTo>
                <a:lnTo>
                  <a:pt x="1004" y="8"/>
                </a:lnTo>
                <a:lnTo>
                  <a:pt x="1006" y="7"/>
                </a:lnTo>
                <a:lnTo>
                  <a:pt x="1008" y="6"/>
                </a:lnTo>
                <a:lnTo>
                  <a:pt x="1010" y="5"/>
                </a:lnTo>
                <a:lnTo>
                  <a:pt x="1012" y="4"/>
                </a:lnTo>
                <a:lnTo>
                  <a:pt x="1014" y="3"/>
                </a:lnTo>
                <a:lnTo>
                  <a:pt x="1016" y="2"/>
                </a:lnTo>
                <a:lnTo>
                  <a:pt x="1018" y="1"/>
                </a:lnTo>
                <a:lnTo>
                  <a:pt x="1020" y="0"/>
                </a:lnTo>
                <a:lnTo>
                  <a:pt x="1021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5048251" y="1963739"/>
          <a:ext cx="830263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307" imgH="1954951" progId="Equation.DSMT4">
                  <p:embed/>
                </p:oleObj>
              </mc:Choice>
              <mc:Fallback>
                <p:oleObj name="Equation" r:id="rId11" imgW="444307" imgH="1954951" progId="Equation.DSMT4">
                  <p:embed/>
                  <p:pic>
                    <p:nvPicPr>
                      <p:cNvPr id="102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1" y="1963739"/>
                        <a:ext cx="830263" cy="3667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7"/>
          <p:cNvGraphicFramePr>
            <a:graphicFrameLocks noChangeAspect="1"/>
          </p:cNvGraphicFramePr>
          <p:nvPr/>
        </p:nvGraphicFramePr>
        <p:xfrm>
          <a:off x="4978400" y="3360738"/>
          <a:ext cx="4016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19" imgH="164885" progId="Equation.DSMT4">
                  <p:embed/>
                </p:oleObj>
              </mc:Choice>
              <mc:Fallback>
                <p:oleObj name="Equation" r:id="rId13" imgW="215619" imgH="164885" progId="Equation.DSMT4">
                  <p:embed/>
                  <p:pic>
                    <p:nvPicPr>
                      <p:cNvPr id="103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3360738"/>
                        <a:ext cx="4016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8"/>
          <p:cNvGraphicFramePr>
            <a:graphicFrameLocks noChangeAspect="1"/>
          </p:cNvGraphicFramePr>
          <p:nvPr/>
        </p:nvGraphicFramePr>
        <p:xfrm>
          <a:off x="4987926" y="3810001"/>
          <a:ext cx="3778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24" imgH="164957" progId="Equation.DSMT4">
                  <p:embed/>
                </p:oleObj>
              </mc:Choice>
              <mc:Fallback>
                <p:oleObj name="Equation" r:id="rId15" imgW="203024" imgH="164957" progId="Equation.DSMT4">
                  <p:embed/>
                  <p:pic>
                    <p:nvPicPr>
                      <p:cNvPr id="103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926" y="3810001"/>
                        <a:ext cx="3778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8" name="Object 9"/>
          <p:cNvGraphicFramePr>
            <a:graphicFrameLocks noChangeAspect="1"/>
          </p:cNvGraphicFramePr>
          <p:nvPr/>
        </p:nvGraphicFramePr>
        <p:xfrm>
          <a:off x="5081588" y="425926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5" imgH="177415" progId="Equation.DSMT4">
                  <p:embed/>
                </p:oleObj>
              </mc:Choice>
              <mc:Fallback>
                <p:oleObj name="Equation" r:id="rId17" imgW="126725" imgH="177415" progId="Equation.DSMT4">
                  <p:embed/>
                  <p:pic>
                    <p:nvPicPr>
                      <p:cNvPr id="222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425926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10"/>
          <p:cNvGraphicFramePr>
            <a:graphicFrameLocks noChangeAspect="1"/>
          </p:cNvGraphicFramePr>
          <p:nvPr/>
        </p:nvGraphicFramePr>
        <p:xfrm>
          <a:off x="5119689" y="4730751"/>
          <a:ext cx="1873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1468" imgH="164885" progId="Equation.DSMT4">
                  <p:embed/>
                </p:oleObj>
              </mc:Choice>
              <mc:Fallback>
                <p:oleObj name="Equation" r:id="rId19" imgW="101468" imgH="164885" progId="Equation.DSMT4">
                  <p:embed/>
                  <p:pic>
                    <p:nvPicPr>
                      <p:cNvPr id="103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689" y="4730751"/>
                        <a:ext cx="1873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9" name="Object 11"/>
          <p:cNvGraphicFramePr>
            <a:graphicFrameLocks noChangeAspect="1"/>
          </p:cNvGraphicFramePr>
          <p:nvPr/>
        </p:nvGraphicFramePr>
        <p:xfrm>
          <a:off x="5103814" y="5216526"/>
          <a:ext cx="23653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80" imgH="164814" progId="Equation.DSMT4">
                  <p:embed/>
                </p:oleObj>
              </mc:Choice>
              <mc:Fallback>
                <p:oleObj name="Equation" r:id="rId21" imgW="126780" imgH="164814" progId="Equation.DSMT4">
                  <p:embed/>
                  <p:pic>
                    <p:nvPicPr>
                      <p:cNvPr id="222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4" y="5216526"/>
                        <a:ext cx="236537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0" name="Object 12"/>
          <p:cNvGraphicFramePr>
            <a:graphicFrameLocks noChangeAspect="1"/>
          </p:cNvGraphicFramePr>
          <p:nvPr/>
        </p:nvGraphicFramePr>
        <p:xfrm>
          <a:off x="5473700" y="3367088"/>
          <a:ext cx="2365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80" imgH="164814" progId="Equation.DSMT4">
                  <p:embed/>
                </p:oleObj>
              </mc:Choice>
              <mc:Fallback>
                <p:oleObj name="Equation" r:id="rId23" imgW="126780" imgH="164814" progId="Equation.DSMT4">
                  <p:embed/>
                  <p:pic>
                    <p:nvPicPr>
                      <p:cNvPr id="223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367088"/>
                        <a:ext cx="2365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1" name="Object 13"/>
          <p:cNvGraphicFramePr>
            <a:graphicFrameLocks noChangeAspect="1"/>
          </p:cNvGraphicFramePr>
          <p:nvPr/>
        </p:nvGraphicFramePr>
        <p:xfrm>
          <a:off x="5495926" y="3816351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1468" imgH="164885" progId="Equation.DSMT4">
                  <p:embed/>
                </p:oleObj>
              </mc:Choice>
              <mc:Fallback>
                <p:oleObj name="Equation" r:id="rId25" imgW="101468" imgH="164885" progId="Equation.DSMT4">
                  <p:embed/>
                  <p:pic>
                    <p:nvPicPr>
                      <p:cNvPr id="223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926" y="3816351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" name="Object 14"/>
          <p:cNvGraphicFramePr>
            <a:graphicFrameLocks noChangeAspect="1"/>
          </p:cNvGraphicFramePr>
          <p:nvPr/>
        </p:nvGraphicFramePr>
        <p:xfrm>
          <a:off x="5451475" y="426561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25" imgH="177415" progId="Equation.DSMT4">
                  <p:embed/>
                </p:oleObj>
              </mc:Choice>
              <mc:Fallback>
                <p:oleObj name="Equation" r:id="rId27" imgW="126725" imgH="177415" progId="Equation.DSMT4">
                  <p:embed/>
                  <p:pic>
                    <p:nvPicPr>
                      <p:cNvPr id="223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475" y="426561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5"/>
          <p:cNvGraphicFramePr>
            <a:graphicFrameLocks noChangeAspect="1"/>
          </p:cNvGraphicFramePr>
          <p:nvPr/>
        </p:nvGraphicFramePr>
        <p:xfrm>
          <a:off x="5489576" y="4737101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01468" imgH="164885" progId="Equation.DSMT4">
                  <p:embed/>
                </p:oleObj>
              </mc:Choice>
              <mc:Fallback>
                <p:oleObj name="Equation" r:id="rId29" imgW="101468" imgH="164885" progId="Equation.DSMT4">
                  <p:embed/>
                  <p:pic>
                    <p:nvPicPr>
                      <p:cNvPr id="1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576" y="4737101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4" name="Object 16"/>
          <p:cNvGraphicFramePr>
            <a:graphicFrameLocks noChangeAspect="1"/>
          </p:cNvGraphicFramePr>
          <p:nvPr/>
        </p:nvGraphicFramePr>
        <p:xfrm>
          <a:off x="5445125" y="520858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6780" imgH="164814" progId="Equation.DSMT4">
                  <p:embed/>
                </p:oleObj>
              </mc:Choice>
              <mc:Fallback>
                <p:oleObj name="Equation" r:id="rId31" imgW="126780" imgH="164814" progId="Equation.DSMT4">
                  <p:embed/>
                  <p:pic>
                    <p:nvPicPr>
                      <p:cNvPr id="223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25" y="520858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5" name="Object 17"/>
          <p:cNvGraphicFramePr>
            <a:graphicFrameLocks noChangeAspect="1"/>
          </p:cNvGraphicFramePr>
          <p:nvPr/>
        </p:nvGraphicFramePr>
        <p:xfrm>
          <a:off x="9372601" y="2055814"/>
          <a:ext cx="1020763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45863" imgH="1954951" progId="Equation.DSMT4">
                  <p:embed/>
                </p:oleObj>
              </mc:Choice>
              <mc:Fallback>
                <p:oleObj name="Equation" r:id="rId33" imgW="545863" imgH="1954951" progId="Equation.DSMT4">
                  <p:embed/>
                  <p:pic>
                    <p:nvPicPr>
                      <p:cNvPr id="223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2601" y="2055814"/>
                        <a:ext cx="1020763" cy="3667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6" name="Object 18"/>
          <p:cNvGraphicFramePr>
            <a:graphicFrameLocks noChangeAspect="1"/>
          </p:cNvGraphicFramePr>
          <p:nvPr/>
        </p:nvGraphicFramePr>
        <p:xfrm>
          <a:off x="9296400" y="3452813"/>
          <a:ext cx="4016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15619" imgH="164885" progId="Equation.DSMT4">
                  <p:embed/>
                </p:oleObj>
              </mc:Choice>
              <mc:Fallback>
                <p:oleObj name="Equation" r:id="rId35" imgW="215619" imgH="164885" progId="Equation.DSMT4">
                  <p:embed/>
                  <p:pic>
                    <p:nvPicPr>
                      <p:cNvPr id="223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3452813"/>
                        <a:ext cx="4016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9"/>
          <p:cNvGraphicFramePr>
            <a:graphicFrameLocks noChangeAspect="1"/>
          </p:cNvGraphicFramePr>
          <p:nvPr/>
        </p:nvGraphicFramePr>
        <p:xfrm>
          <a:off x="9278939" y="3902076"/>
          <a:ext cx="40163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15619" imgH="164885" progId="Equation.DSMT4">
                  <p:embed/>
                </p:oleObj>
              </mc:Choice>
              <mc:Fallback>
                <p:oleObj name="Equation" r:id="rId37" imgW="215619" imgH="164885" progId="Equation.DSMT4">
                  <p:embed/>
                  <p:pic>
                    <p:nvPicPr>
                      <p:cNvPr id="14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8939" y="3902076"/>
                        <a:ext cx="401637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8" name="Object 20"/>
          <p:cNvGraphicFramePr>
            <a:graphicFrameLocks noChangeAspect="1"/>
          </p:cNvGraphicFramePr>
          <p:nvPr/>
        </p:nvGraphicFramePr>
        <p:xfrm>
          <a:off x="9442450" y="435451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6725" imgH="177415" progId="Equation.DSMT4">
                  <p:embed/>
                </p:oleObj>
              </mc:Choice>
              <mc:Fallback>
                <p:oleObj name="Equation" r:id="rId39" imgW="126725" imgH="177415" progId="Equation.DSMT4">
                  <p:embed/>
                  <p:pic>
                    <p:nvPicPr>
                      <p:cNvPr id="223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2450" y="435451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9" name="Object 21"/>
          <p:cNvGraphicFramePr>
            <a:graphicFrameLocks noChangeAspect="1"/>
          </p:cNvGraphicFramePr>
          <p:nvPr/>
        </p:nvGraphicFramePr>
        <p:xfrm>
          <a:off x="9415463" y="4822826"/>
          <a:ext cx="23336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6780" imgH="164814" progId="Equation.DSMT4">
                  <p:embed/>
                </p:oleObj>
              </mc:Choice>
              <mc:Fallback>
                <p:oleObj name="Equation" r:id="rId40" imgW="126780" imgH="164814" progId="Equation.DSMT4">
                  <p:embed/>
                  <p:pic>
                    <p:nvPicPr>
                      <p:cNvPr id="223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5463" y="4822826"/>
                        <a:ext cx="233362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" name="Object 22"/>
          <p:cNvGraphicFramePr>
            <a:graphicFrameLocks noChangeAspect="1"/>
          </p:cNvGraphicFramePr>
          <p:nvPr/>
        </p:nvGraphicFramePr>
        <p:xfrm>
          <a:off x="9463089" y="5310188"/>
          <a:ext cx="2365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6780" imgH="164814" progId="Equation.DSMT4">
                  <p:embed/>
                </p:oleObj>
              </mc:Choice>
              <mc:Fallback>
                <p:oleObj name="Equation" r:id="rId42" imgW="126780" imgH="164814" progId="Equation.DSMT4">
                  <p:embed/>
                  <p:pic>
                    <p:nvPicPr>
                      <p:cNvPr id="20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3089" y="5310188"/>
                        <a:ext cx="236537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" name="Object 23"/>
          <p:cNvGraphicFramePr>
            <a:graphicFrameLocks noChangeAspect="1"/>
          </p:cNvGraphicFramePr>
          <p:nvPr/>
        </p:nvGraphicFramePr>
        <p:xfrm>
          <a:off x="9834564" y="3462338"/>
          <a:ext cx="2365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6780" imgH="164814" progId="Equation.DSMT4">
                  <p:embed/>
                </p:oleObj>
              </mc:Choice>
              <mc:Fallback>
                <p:oleObj name="Equation" r:id="rId44" imgW="126780" imgH="164814" progId="Equation.DSMT4">
                  <p:embed/>
                  <p:pic>
                    <p:nvPicPr>
                      <p:cNvPr id="20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564" y="3462338"/>
                        <a:ext cx="236537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" name="Object 24"/>
          <p:cNvGraphicFramePr>
            <a:graphicFrameLocks noChangeAspect="1"/>
          </p:cNvGraphicFramePr>
          <p:nvPr/>
        </p:nvGraphicFramePr>
        <p:xfrm>
          <a:off x="9856788" y="3911601"/>
          <a:ext cx="18891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01468" imgH="164885" progId="Equation.DSMT4">
                  <p:embed/>
                </p:oleObj>
              </mc:Choice>
              <mc:Fallback>
                <p:oleObj name="Equation" r:id="rId45" imgW="101468" imgH="164885" progId="Equation.DSMT4">
                  <p:embed/>
                  <p:pic>
                    <p:nvPicPr>
                      <p:cNvPr id="20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6788" y="3911601"/>
                        <a:ext cx="188912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" name="Object 25"/>
          <p:cNvGraphicFramePr>
            <a:graphicFrameLocks noChangeAspect="1"/>
          </p:cNvGraphicFramePr>
          <p:nvPr/>
        </p:nvGraphicFramePr>
        <p:xfrm>
          <a:off x="9812338" y="436086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26725" imgH="177415" progId="Equation.DSMT4">
                  <p:embed/>
                </p:oleObj>
              </mc:Choice>
              <mc:Fallback>
                <p:oleObj name="Equation" r:id="rId46" imgW="126725" imgH="177415" progId="Equation.DSMT4">
                  <p:embed/>
                  <p:pic>
                    <p:nvPicPr>
                      <p:cNvPr id="20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2338" y="436086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6"/>
          <p:cNvGraphicFramePr>
            <a:graphicFrameLocks noChangeAspect="1"/>
          </p:cNvGraphicFramePr>
          <p:nvPr/>
        </p:nvGraphicFramePr>
        <p:xfrm>
          <a:off x="9850438" y="4832351"/>
          <a:ext cx="18891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01468" imgH="164885" progId="Equation.DSMT4">
                  <p:embed/>
                </p:oleObj>
              </mc:Choice>
              <mc:Fallback>
                <p:oleObj name="Equation" r:id="rId47" imgW="101468" imgH="164885" progId="Equation.DSMT4">
                  <p:embed/>
                  <p:pic>
                    <p:nvPicPr>
                      <p:cNvPr id="15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0438" y="4832351"/>
                        <a:ext cx="188912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" name="Object 27"/>
          <p:cNvGraphicFramePr>
            <a:graphicFrameLocks noChangeAspect="1"/>
          </p:cNvGraphicFramePr>
          <p:nvPr/>
        </p:nvGraphicFramePr>
        <p:xfrm>
          <a:off x="9805988" y="530383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780" imgH="164814" progId="Equation.DSMT4">
                  <p:embed/>
                </p:oleObj>
              </mc:Choice>
              <mc:Fallback>
                <p:oleObj name="Equation" r:id="rId48" imgW="126780" imgH="164814" progId="Equation.DSMT4">
                  <p:embed/>
                  <p:pic>
                    <p:nvPicPr>
                      <p:cNvPr id="207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05988" y="530383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"/>
          <p:cNvGraphicFramePr>
            <a:graphicFrameLocks noChangeAspect="1"/>
          </p:cNvGraphicFramePr>
          <p:nvPr/>
        </p:nvGraphicFramePr>
        <p:xfrm>
          <a:off x="8221663" y="1976438"/>
          <a:ext cx="855662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507780" imgH="266584" progId="Equation.DSMT4">
                  <p:embed/>
                </p:oleObj>
              </mc:Choice>
              <mc:Fallback>
                <p:oleObj name="Equation" r:id="rId49" imgW="507780" imgH="266584" progId="Equation.DSMT4">
                  <p:embed/>
                  <p:pic>
                    <p:nvPicPr>
                      <p:cNvPr id="20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1663" y="1976438"/>
                        <a:ext cx="855662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" name="Object 29"/>
          <p:cNvGraphicFramePr>
            <a:graphicFrameLocks noChangeAspect="1"/>
          </p:cNvGraphicFramePr>
          <p:nvPr/>
        </p:nvGraphicFramePr>
        <p:xfrm>
          <a:off x="5402264" y="711201"/>
          <a:ext cx="1171575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83947" imgH="431613" progId="Equation.DSMT4">
                  <p:embed/>
                </p:oleObj>
              </mc:Choice>
              <mc:Fallback>
                <p:oleObj name="Equation" r:id="rId51" imgW="583947" imgH="431613" progId="Equation.DSMT4">
                  <p:embed/>
                  <p:pic>
                    <p:nvPicPr>
                      <p:cNvPr id="399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2264" y="711201"/>
                        <a:ext cx="1171575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" name="Content Placeholder 2"/>
          <p:cNvSpPr txBox="1">
            <a:spLocks/>
          </p:cNvSpPr>
          <p:nvPr/>
        </p:nvSpPr>
        <p:spPr bwMode="auto">
          <a:xfrm>
            <a:off x="1874838" y="5773739"/>
            <a:ext cx="5986462" cy="4397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Graph is expanded horizontally  by a  factor of 2</a:t>
            </a:r>
          </a:p>
        </p:txBody>
      </p:sp>
      <p:sp>
        <p:nvSpPr>
          <p:cNvPr id="2084" name="TextBox 401"/>
          <p:cNvSpPr txBox="1">
            <a:spLocks noChangeArrowheads="1"/>
          </p:cNvSpPr>
          <p:nvPr/>
        </p:nvSpPr>
        <p:spPr bwMode="auto">
          <a:xfrm>
            <a:off x="1890713" y="6143625"/>
            <a:ext cx="5580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All the x-coordinates are multiplied by 2</a:t>
            </a:r>
          </a:p>
        </p:txBody>
      </p:sp>
      <p:sp>
        <p:nvSpPr>
          <p:cNvPr id="201" name="Freeform 93"/>
          <p:cNvSpPr>
            <a:spLocks/>
          </p:cNvSpPr>
          <p:nvPr/>
        </p:nvSpPr>
        <p:spPr bwMode="auto">
          <a:xfrm>
            <a:off x="2295526" y="2584450"/>
            <a:ext cx="2187575" cy="2470150"/>
          </a:xfrm>
          <a:custGeom>
            <a:avLst/>
            <a:gdLst>
              <a:gd name="T0" fmla="*/ 2147483647 w 808"/>
              <a:gd name="T1" fmla="*/ 2147483647 h 387"/>
              <a:gd name="T2" fmla="*/ 2147483647 w 808"/>
              <a:gd name="T3" fmla="*/ 2147483647 h 387"/>
              <a:gd name="T4" fmla="*/ 2147483647 w 808"/>
              <a:gd name="T5" fmla="*/ 2147483647 h 387"/>
              <a:gd name="T6" fmla="*/ 2147483647 w 808"/>
              <a:gd name="T7" fmla="*/ 2147483647 h 387"/>
              <a:gd name="T8" fmla="*/ 2147483647 w 808"/>
              <a:gd name="T9" fmla="*/ 2147483647 h 387"/>
              <a:gd name="T10" fmla="*/ 2147483647 w 808"/>
              <a:gd name="T11" fmla="*/ 2147483647 h 387"/>
              <a:gd name="T12" fmla="*/ 2147483647 w 808"/>
              <a:gd name="T13" fmla="*/ 2147483647 h 387"/>
              <a:gd name="T14" fmla="*/ 2147483647 w 808"/>
              <a:gd name="T15" fmla="*/ 2147483647 h 387"/>
              <a:gd name="T16" fmla="*/ 2147483647 w 808"/>
              <a:gd name="T17" fmla="*/ 2147483647 h 387"/>
              <a:gd name="T18" fmla="*/ 2147483647 w 808"/>
              <a:gd name="T19" fmla="*/ 2147483647 h 387"/>
              <a:gd name="T20" fmla="*/ 2147483647 w 808"/>
              <a:gd name="T21" fmla="*/ 2147483647 h 387"/>
              <a:gd name="T22" fmla="*/ 2147483647 w 808"/>
              <a:gd name="T23" fmla="*/ 2147483647 h 387"/>
              <a:gd name="T24" fmla="*/ 2147483647 w 808"/>
              <a:gd name="T25" fmla="*/ 2147483647 h 387"/>
              <a:gd name="T26" fmla="*/ 2147483647 w 808"/>
              <a:gd name="T27" fmla="*/ 2147483647 h 387"/>
              <a:gd name="T28" fmla="*/ 2147483647 w 808"/>
              <a:gd name="T29" fmla="*/ 2147483647 h 387"/>
              <a:gd name="T30" fmla="*/ 2147483647 w 808"/>
              <a:gd name="T31" fmla="*/ 2147483647 h 387"/>
              <a:gd name="T32" fmla="*/ 2147483647 w 808"/>
              <a:gd name="T33" fmla="*/ 2147483647 h 387"/>
              <a:gd name="T34" fmla="*/ 2147483647 w 808"/>
              <a:gd name="T35" fmla="*/ 2147483647 h 387"/>
              <a:gd name="T36" fmla="*/ 2147483647 w 808"/>
              <a:gd name="T37" fmla="*/ 2147483647 h 387"/>
              <a:gd name="T38" fmla="*/ 2147483647 w 808"/>
              <a:gd name="T39" fmla="*/ 2147483647 h 387"/>
              <a:gd name="T40" fmla="*/ 2147483647 w 808"/>
              <a:gd name="T41" fmla="*/ 2147483647 h 387"/>
              <a:gd name="T42" fmla="*/ 2147483647 w 808"/>
              <a:gd name="T43" fmla="*/ 2147483647 h 387"/>
              <a:gd name="T44" fmla="*/ 2147483647 w 808"/>
              <a:gd name="T45" fmla="*/ 2147483647 h 387"/>
              <a:gd name="T46" fmla="*/ 2147483647 w 808"/>
              <a:gd name="T47" fmla="*/ 2147483647 h 387"/>
              <a:gd name="T48" fmla="*/ 2147483647 w 808"/>
              <a:gd name="T49" fmla="*/ 2147483647 h 387"/>
              <a:gd name="T50" fmla="*/ 2147483647 w 808"/>
              <a:gd name="T51" fmla="*/ 2147483647 h 387"/>
              <a:gd name="T52" fmla="*/ 2147483647 w 808"/>
              <a:gd name="T53" fmla="*/ 2147483647 h 387"/>
              <a:gd name="T54" fmla="*/ 2147483647 w 808"/>
              <a:gd name="T55" fmla="*/ 2147483647 h 387"/>
              <a:gd name="T56" fmla="*/ 2147483647 w 808"/>
              <a:gd name="T57" fmla="*/ 2147483647 h 387"/>
              <a:gd name="T58" fmla="*/ 2147483647 w 808"/>
              <a:gd name="T59" fmla="*/ 2147483647 h 387"/>
              <a:gd name="T60" fmla="*/ 2147483647 w 808"/>
              <a:gd name="T61" fmla="*/ 2147483647 h 387"/>
              <a:gd name="T62" fmla="*/ 2147483647 w 808"/>
              <a:gd name="T63" fmla="*/ 2147483647 h 387"/>
              <a:gd name="T64" fmla="*/ 2147483647 w 808"/>
              <a:gd name="T65" fmla="*/ 2147483647 h 387"/>
              <a:gd name="T66" fmla="*/ 2147483647 w 808"/>
              <a:gd name="T67" fmla="*/ 2147483647 h 387"/>
              <a:gd name="T68" fmla="*/ 2147483647 w 808"/>
              <a:gd name="T69" fmla="*/ 2147483647 h 387"/>
              <a:gd name="T70" fmla="*/ 2147483647 w 808"/>
              <a:gd name="T71" fmla="*/ 2147483647 h 387"/>
              <a:gd name="T72" fmla="*/ 2147483647 w 808"/>
              <a:gd name="T73" fmla="*/ 2147483647 h 387"/>
              <a:gd name="T74" fmla="*/ 2147483647 w 808"/>
              <a:gd name="T75" fmla="*/ 2147483647 h 387"/>
              <a:gd name="T76" fmla="*/ 2147483647 w 808"/>
              <a:gd name="T77" fmla="*/ 2147483647 h 387"/>
              <a:gd name="T78" fmla="*/ 2147483647 w 808"/>
              <a:gd name="T79" fmla="*/ 2147483647 h 387"/>
              <a:gd name="T80" fmla="*/ 2147483647 w 808"/>
              <a:gd name="T81" fmla="*/ 2147483647 h 387"/>
              <a:gd name="T82" fmla="*/ 2147483647 w 808"/>
              <a:gd name="T83" fmla="*/ 2147483647 h 387"/>
              <a:gd name="T84" fmla="*/ 2147483647 w 808"/>
              <a:gd name="T85" fmla="*/ 2147483647 h 387"/>
              <a:gd name="T86" fmla="*/ 2147483647 w 808"/>
              <a:gd name="T87" fmla="*/ 2147483647 h 387"/>
              <a:gd name="T88" fmla="*/ 2147483647 w 808"/>
              <a:gd name="T89" fmla="*/ 2147483647 h 387"/>
              <a:gd name="T90" fmla="*/ 2147483647 w 808"/>
              <a:gd name="T91" fmla="*/ 2147483647 h 387"/>
              <a:gd name="T92" fmla="*/ 2147483647 w 808"/>
              <a:gd name="T93" fmla="*/ 2147483647 h 387"/>
              <a:gd name="T94" fmla="*/ 2147483647 w 808"/>
              <a:gd name="T95" fmla="*/ 2147483647 h 387"/>
              <a:gd name="T96" fmla="*/ 2147483647 w 808"/>
              <a:gd name="T97" fmla="*/ 2147483647 h 387"/>
              <a:gd name="T98" fmla="*/ 2147483647 w 808"/>
              <a:gd name="T99" fmla="*/ 2147483647 h 387"/>
              <a:gd name="T100" fmla="*/ 2147483647 w 808"/>
              <a:gd name="T101" fmla="*/ 2147483647 h 387"/>
              <a:gd name="T102" fmla="*/ 2147483647 w 808"/>
              <a:gd name="T103" fmla="*/ 2147483647 h 387"/>
              <a:gd name="T104" fmla="*/ 2147483647 w 808"/>
              <a:gd name="T105" fmla="*/ 2147483647 h 387"/>
              <a:gd name="T106" fmla="*/ 2147483647 w 808"/>
              <a:gd name="T107" fmla="*/ 2147483647 h 387"/>
              <a:gd name="T108" fmla="*/ 2147483647 w 808"/>
              <a:gd name="T109" fmla="*/ 2147483647 h 387"/>
              <a:gd name="T110" fmla="*/ 2147483647 w 808"/>
              <a:gd name="T111" fmla="*/ 2147483647 h 387"/>
              <a:gd name="T112" fmla="*/ 2147483647 w 808"/>
              <a:gd name="T113" fmla="*/ 2147483647 h 387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08"/>
              <a:gd name="T172" fmla="*/ 0 h 387"/>
              <a:gd name="T173" fmla="*/ 808 w 808"/>
              <a:gd name="T174" fmla="*/ 387 h 387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08" h="387">
                <a:moveTo>
                  <a:pt x="0" y="11"/>
                </a:moveTo>
                <a:lnTo>
                  <a:pt x="2" y="13"/>
                </a:lnTo>
                <a:lnTo>
                  <a:pt x="4" y="15"/>
                </a:lnTo>
                <a:lnTo>
                  <a:pt x="6" y="17"/>
                </a:lnTo>
                <a:lnTo>
                  <a:pt x="8" y="19"/>
                </a:lnTo>
                <a:lnTo>
                  <a:pt x="10" y="21"/>
                </a:lnTo>
                <a:lnTo>
                  <a:pt x="12" y="23"/>
                </a:lnTo>
                <a:lnTo>
                  <a:pt x="14" y="25"/>
                </a:lnTo>
                <a:lnTo>
                  <a:pt x="16" y="27"/>
                </a:lnTo>
                <a:lnTo>
                  <a:pt x="18" y="28"/>
                </a:lnTo>
                <a:lnTo>
                  <a:pt x="20" y="30"/>
                </a:lnTo>
                <a:lnTo>
                  <a:pt x="22" y="32"/>
                </a:lnTo>
                <a:lnTo>
                  <a:pt x="24" y="34"/>
                </a:lnTo>
                <a:lnTo>
                  <a:pt x="26" y="36"/>
                </a:lnTo>
                <a:lnTo>
                  <a:pt x="28" y="38"/>
                </a:lnTo>
                <a:lnTo>
                  <a:pt x="30" y="40"/>
                </a:lnTo>
                <a:lnTo>
                  <a:pt x="32" y="42"/>
                </a:lnTo>
                <a:lnTo>
                  <a:pt x="34" y="43"/>
                </a:lnTo>
                <a:lnTo>
                  <a:pt x="36" y="45"/>
                </a:lnTo>
                <a:lnTo>
                  <a:pt x="38" y="47"/>
                </a:lnTo>
                <a:lnTo>
                  <a:pt x="40" y="49"/>
                </a:lnTo>
                <a:lnTo>
                  <a:pt x="42" y="51"/>
                </a:lnTo>
                <a:lnTo>
                  <a:pt x="44" y="53"/>
                </a:lnTo>
                <a:lnTo>
                  <a:pt x="46" y="55"/>
                </a:lnTo>
                <a:lnTo>
                  <a:pt x="48" y="57"/>
                </a:lnTo>
                <a:lnTo>
                  <a:pt x="50" y="59"/>
                </a:lnTo>
                <a:lnTo>
                  <a:pt x="52" y="60"/>
                </a:lnTo>
                <a:lnTo>
                  <a:pt x="54" y="62"/>
                </a:lnTo>
                <a:lnTo>
                  <a:pt x="56" y="64"/>
                </a:lnTo>
                <a:lnTo>
                  <a:pt x="58" y="66"/>
                </a:lnTo>
                <a:lnTo>
                  <a:pt x="60" y="68"/>
                </a:lnTo>
                <a:lnTo>
                  <a:pt x="62" y="70"/>
                </a:lnTo>
                <a:lnTo>
                  <a:pt x="64" y="72"/>
                </a:lnTo>
                <a:lnTo>
                  <a:pt x="66" y="74"/>
                </a:lnTo>
                <a:lnTo>
                  <a:pt x="68" y="76"/>
                </a:lnTo>
                <a:lnTo>
                  <a:pt x="70" y="77"/>
                </a:lnTo>
                <a:lnTo>
                  <a:pt x="72" y="79"/>
                </a:lnTo>
                <a:lnTo>
                  <a:pt x="74" y="81"/>
                </a:lnTo>
                <a:lnTo>
                  <a:pt x="76" y="83"/>
                </a:lnTo>
                <a:lnTo>
                  <a:pt x="78" y="85"/>
                </a:lnTo>
                <a:lnTo>
                  <a:pt x="80" y="87"/>
                </a:lnTo>
                <a:lnTo>
                  <a:pt x="82" y="89"/>
                </a:lnTo>
                <a:lnTo>
                  <a:pt x="84" y="91"/>
                </a:lnTo>
                <a:lnTo>
                  <a:pt x="86" y="93"/>
                </a:lnTo>
                <a:lnTo>
                  <a:pt x="88" y="94"/>
                </a:lnTo>
                <a:lnTo>
                  <a:pt x="90" y="96"/>
                </a:lnTo>
                <a:lnTo>
                  <a:pt x="92" y="98"/>
                </a:lnTo>
                <a:lnTo>
                  <a:pt x="94" y="100"/>
                </a:lnTo>
                <a:lnTo>
                  <a:pt x="96" y="102"/>
                </a:lnTo>
                <a:lnTo>
                  <a:pt x="98" y="104"/>
                </a:lnTo>
                <a:lnTo>
                  <a:pt x="100" y="106"/>
                </a:lnTo>
                <a:lnTo>
                  <a:pt x="102" y="108"/>
                </a:lnTo>
                <a:lnTo>
                  <a:pt x="104" y="110"/>
                </a:lnTo>
                <a:lnTo>
                  <a:pt x="106" y="111"/>
                </a:lnTo>
                <a:lnTo>
                  <a:pt x="108" y="113"/>
                </a:lnTo>
                <a:lnTo>
                  <a:pt x="110" y="115"/>
                </a:lnTo>
                <a:lnTo>
                  <a:pt x="112" y="117"/>
                </a:lnTo>
                <a:lnTo>
                  <a:pt x="114" y="119"/>
                </a:lnTo>
                <a:lnTo>
                  <a:pt x="116" y="121"/>
                </a:lnTo>
                <a:lnTo>
                  <a:pt x="118" y="123"/>
                </a:lnTo>
                <a:lnTo>
                  <a:pt x="120" y="125"/>
                </a:lnTo>
                <a:lnTo>
                  <a:pt x="122" y="126"/>
                </a:lnTo>
                <a:lnTo>
                  <a:pt x="124" y="128"/>
                </a:lnTo>
                <a:lnTo>
                  <a:pt x="126" y="130"/>
                </a:lnTo>
                <a:lnTo>
                  <a:pt x="128" y="132"/>
                </a:lnTo>
                <a:lnTo>
                  <a:pt x="130" y="134"/>
                </a:lnTo>
                <a:lnTo>
                  <a:pt x="132" y="136"/>
                </a:lnTo>
                <a:lnTo>
                  <a:pt x="134" y="138"/>
                </a:lnTo>
                <a:lnTo>
                  <a:pt x="136" y="140"/>
                </a:lnTo>
                <a:lnTo>
                  <a:pt x="138" y="142"/>
                </a:lnTo>
                <a:lnTo>
                  <a:pt x="140" y="143"/>
                </a:lnTo>
                <a:lnTo>
                  <a:pt x="142" y="145"/>
                </a:lnTo>
                <a:lnTo>
                  <a:pt x="144" y="147"/>
                </a:lnTo>
                <a:lnTo>
                  <a:pt x="146" y="149"/>
                </a:lnTo>
                <a:lnTo>
                  <a:pt x="148" y="151"/>
                </a:lnTo>
                <a:lnTo>
                  <a:pt x="150" y="153"/>
                </a:lnTo>
                <a:lnTo>
                  <a:pt x="152" y="155"/>
                </a:lnTo>
                <a:lnTo>
                  <a:pt x="154" y="157"/>
                </a:lnTo>
                <a:lnTo>
                  <a:pt x="156" y="159"/>
                </a:lnTo>
                <a:lnTo>
                  <a:pt x="158" y="160"/>
                </a:lnTo>
                <a:lnTo>
                  <a:pt x="160" y="162"/>
                </a:lnTo>
                <a:lnTo>
                  <a:pt x="162" y="164"/>
                </a:lnTo>
                <a:lnTo>
                  <a:pt x="164" y="166"/>
                </a:lnTo>
                <a:lnTo>
                  <a:pt x="166" y="168"/>
                </a:lnTo>
                <a:lnTo>
                  <a:pt x="168" y="170"/>
                </a:lnTo>
                <a:lnTo>
                  <a:pt x="170" y="172"/>
                </a:lnTo>
                <a:lnTo>
                  <a:pt x="172" y="174"/>
                </a:lnTo>
                <a:lnTo>
                  <a:pt x="174" y="176"/>
                </a:lnTo>
                <a:lnTo>
                  <a:pt x="176" y="177"/>
                </a:lnTo>
                <a:lnTo>
                  <a:pt x="178" y="179"/>
                </a:lnTo>
                <a:lnTo>
                  <a:pt x="180" y="181"/>
                </a:lnTo>
                <a:lnTo>
                  <a:pt x="182" y="183"/>
                </a:lnTo>
                <a:lnTo>
                  <a:pt x="184" y="185"/>
                </a:lnTo>
                <a:lnTo>
                  <a:pt x="186" y="187"/>
                </a:lnTo>
                <a:lnTo>
                  <a:pt x="188" y="189"/>
                </a:lnTo>
                <a:lnTo>
                  <a:pt x="190" y="191"/>
                </a:lnTo>
                <a:lnTo>
                  <a:pt x="192" y="193"/>
                </a:lnTo>
                <a:lnTo>
                  <a:pt x="194" y="194"/>
                </a:lnTo>
                <a:lnTo>
                  <a:pt x="196" y="196"/>
                </a:lnTo>
                <a:lnTo>
                  <a:pt x="198" y="198"/>
                </a:lnTo>
                <a:lnTo>
                  <a:pt x="200" y="200"/>
                </a:lnTo>
                <a:lnTo>
                  <a:pt x="202" y="202"/>
                </a:lnTo>
                <a:lnTo>
                  <a:pt x="204" y="204"/>
                </a:lnTo>
                <a:lnTo>
                  <a:pt x="206" y="206"/>
                </a:lnTo>
                <a:lnTo>
                  <a:pt x="208" y="208"/>
                </a:lnTo>
                <a:lnTo>
                  <a:pt x="210" y="209"/>
                </a:lnTo>
                <a:lnTo>
                  <a:pt x="212" y="211"/>
                </a:lnTo>
                <a:lnTo>
                  <a:pt x="214" y="213"/>
                </a:lnTo>
                <a:lnTo>
                  <a:pt x="216" y="215"/>
                </a:lnTo>
                <a:lnTo>
                  <a:pt x="218" y="217"/>
                </a:lnTo>
                <a:lnTo>
                  <a:pt x="220" y="219"/>
                </a:lnTo>
                <a:lnTo>
                  <a:pt x="222" y="221"/>
                </a:lnTo>
                <a:lnTo>
                  <a:pt x="224" y="223"/>
                </a:lnTo>
                <a:lnTo>
                  <a:pt x="226" y="225"/>
                </a:lnTo>
                <a:lnTo>
                  <a:pt x="228" y="226"/>
                </a:lnTo>
                <a:lnTo>
                  <a:pt x="230" y="228"/>
                </a:lnTo>
                <a:lnTo>
                  <a:pt x="232" y="230"/>
                </a:lnTo>
                <a:lnTo>
                  <a:pt x="234" y="232"/>
                </a:lnTo>
                <a:lnTo>
                  <a:pt x="236" y="234"/>
                </a:lnTo>
                <a:lnTo>
                  <a:pt x="238" y="236"/>
                </a:lnTo>
                <a:lnTo>
                  <a:pt x="240" y="238"/>
                </a:lnTo>
                <a:lnTo>
                  <a:pt x="242" y="240"/>
                </a:lnTo>
                <a:lnTo>
                  <a:pt x="244" y="242"/>
                </a:lnTo>
                <a:lnTo>
                  <a:pt x="246" y="243"/>
                </a:lnTo>
                <a:lnTo>
                  <a:pt x="248" y="245"/>
                </a:lnTo>
                <a:lnTo>
                  <a:pt x="250" y="247"/>
                </a:lnTo>
                <a:lnTo>
                  <a:pt x="252" y="249"/>
                </a:lnTo>
                <a:lnTo>
                  <a:pt x="254" y="251"/>
                </a:lnTo>
                <a:lnTo>
                  <a:pt x="256" y="253"/>
                </a:lnTo>
                <a:lnTo>
                  <a:pt x="258" y="255"/>
                </a:lnTo>
                <a:lnTo>
                  <a:pt x="260" y="257"/>
                </a:lnTo>
                <a:lnTo>
                  <a:pt x="262" y="259"/>
                </a:lnTo>
                <a:lnTo>
                  <a:pt x="264" y="260"/>
                </a:lnTo>
                <a:lnTo>
                  <a:pt x="266" y="262"/>
                </a:lnTo>
                <a:lnTo>
                  <a:pt x="268" y="264"/>
                </a:lnTo>
                <a:lnTo>
                  <a:pt x="270" y="266"/>
                </a:lnTo>
                <a:lnTo>
                  <a:pt x="272" y="268"/>
                </a:lnTo>
                <a:lnTo>
                  <a:pt x="274" y="270"/>
                </a:lnTo>
                <a:lnTo>
                  <a:pt x="276" y="272"/>
                </a:lnTo>
                <a:lnTo>
                  <a:pt x="278" y="274"/>
                </a:lnTo>
                <a:lnTo>
                  <a:pt x="280" y="276"/>
                </a:lnTo>
                <a:lnTo>
                  <a:pt x="282" y="277"/>
                </a:lnTo>
                <a:lnTo>
                  <a:pt x="284" y="279"/>
                </a:lnTo>
                <a:lnTo>
                  <a:pt x="286" y="281"/>
                </a:lnTo>
                <a:lnTo>
                  <a:pt x="288" y="283"/>
                </a:lnTo>
                <a:lnTo>
                  <a:pt x="290" y="285"/>
                </a:lnTo>
                <a:lnTo>
                  <a:pt x="292" y="287"/>
                </a:lnTo>
                <a:lnTo>
                  <a:pt x="294" y="289"/>
                </a:lnTo>
                <a:lnTo>
                  <a:pt x="296" y="291"/>
                </a:lnTo>
                <a:lnTo>
                  <a:pt x="298" y="292"/>
                </a:lnTo>
                <a:lnTo>
                  <a:pt x="300" y="294"/>
                </a:lnTo>
                <a:lnTo>
                  <a:pt x="302" y="296"/>
                </a:lnTo>
                <a:lnTo>
                  <a:pt x="304" y="298"/>
                </a:lnTo>
                <a:lnTo>
                  <a:pt x="306" y="300"/>
                </a:lnTo>
                <a:lnTo>
                  <a:pt x="308" y="302"/>
                </a:lnTo>
                <a:lnTo>
                  <a:pt x="310" y="304"/>
                </a:lnTo>
                <a:lnTo>
                  <a:pt x="312" y="306"/>
                </a:lnTo>
                <a:lnTo>
                  <a:pt x="314" y="308"/>
                </a:lnTo>
                <a:lnTo>
                  <a:pt x="316" y="309"/>
                </a:lnTo>
                <a:lnTo>
                  <a:pt x="318" y="311"/>
                </a:lnTo>
                <a:lnTo>
                  <a:pt x="320" y="313"/>
                </a:lnTo>
                <a:lnTo>
                  <a:pt x="322" y="315"/>
                </a:lnTo>
                <a:lnTo>
                  <a:pt x="324" y="317"/>
                </a:lnTo>
                <a:lnTo>
                  <a:pt x="326" y="319"/>
                </a:lnTo>
                <a:lnTo>
                  <a:pt x="328" y="321"/>
                </a:lnTo>
                <a:lnTo>
                  <a:pt x="330" y="323"/>
                </a:lnTo>
                <a:lnTo>
                  <a:pt x="332" y="325"/>
                </a:lnTo>
                <a:lnTo>
                  <a:pt x="334" y="326"/>
                </a:lnTo>
                <a:lnTo>
                  <a:pt x="336" y="328"/>
                </a:lnTo>
                <a:lnTo>
                  <a:pt x="338" y="330"/>
                </a:lnTo>
                <a:lnTo>
                  <a:pt x="340" y="332"/>
                </a:lnTo>
                <a:lnTo>
                  <a:pt x="342" y="334"/>
                </a:lnTo>
                <a:lnTo>
                  <a:pt x="344" y="336"/>
                </a:lnTo>
                <a:lnTo>
                  <a:pt x="346" y="338"/>
                </a:lnTo>
                <a:lnTo>
                  <a:pt x="348" y="340"/>
                </a:lnTo>
                <a:lnTo>
                  <a:pt x="350" y="342"/>
                </a:lnTo>
                <a:lnTo>
                  <a:pt x="352" y="343"/>
                </a:lnTo>
                <a:lnTo>
                  <a:pt x="354" y="345"/>
                </a:lnTo>
                <a:lnTo>
                  <a:pt x="356" y="347"/>
                </a:lnTo>
                <a:lnTo>
                  <a:pt x="358" y="349"/>
                </a:lnTo>
                <a:lnTo>
                  <a:pt x="360" y="351"/>
                </a:lnTo>
                <a:lnTo>
                  <a:pt x="362" y="353"/>
                </a:lnTo>
                <a:lnTo>
                  <a:pt x="364" y="355"/>
                </a:lnTo>
                <a:lnTo>
                  <a:pt x="366" y="357"/>
                </a:lnTo>
                <a:lnTo>
                  <a:pt x="368" y="359"/>
                </a:lnTo>
                <a:lnTo>
                  <a:pt x="370" y="360"/>
                </a:lnTo>
                <a:lnTo>
                  <a:pt x="372" y="362"/>
                </a:lnTo>
                <a:lnTo>
                  <a:pt x="374" y="364"/>
                </a:lnTo>
                <a:lnTo>
                  <a:pt x="376" y="366"/>
                </a:lnTo>
                <a:lnTo>
                  <a:pt x="378" y="368"/>
                </a:lnTo>
                <a:lnTo>
                  <a:pt x="380" y="370"/>
                </a:lnTo>
                <a:lnTo>
                  <a:pt x="382" y="372"/>
                </a:lnTo>
                <a:lnTo>
                  <a:pt x="384" y="374"/>
                </a:lnTo>
                <a:lnTo>
                  <a:pt x="386" y="375"/>
                </a:lnTo>
                <a:lnTo>
                  <a:pt x="388" y="377"/>
                </a:lnTo>
                <a:lnTo>
                  <a:pt x="390" y="379"/>
                </a:lnTo>
                <a:lnTo>
                  <a:pt x="392" y="381"/>
                </a:lnTo>
                <a:lnTo>
                  <a:pt x="394" y="383"/>
                </a:lnTo>
                <a:lnTo>
                  <a:pt x="396" y="385"/>
                </a:lnTo>
                <a:lnTo>
                  <a:pt x="398" y="387"/>
                </a:lnTo>
                <a:lnTo>
                  <a:pt x="400" y="385"/>
                </a:lnTo>
                <a:lnTo>
                  <a:pt x="402" y="383"/>
                </a:lnTo>
                <a:lnTo>
                  <a:pt x="404" y="381"/>
                </a:lnTo>
                <a:lnTo>
                  <a:pt x="406" y="379"/>
                </a:lnTo>
                <a:lnTo>
                  <a:pt x="408" y="377"/>
                </a:lnTo>
                <a:lnTo>
                  <a:pt x="410" y="375"/>
                </a:lnTo>
                <a:lnTo>
                  <a:pt x="412" y="374"/>
                </a:lnTo>
                <a:lnTo>
                  <a:pt x="414" y="372"/>
                </a:lnTo>
                <a:lnTo>
                  <a:pt x="416" y="370"/>
                </a:lnTo>
                <a:lnTo>
                  <a:pt x="418" y="368"/>
                </a:lnTo>
                <a:lnTo>
                  <a:pt x="420" y="366"/>
                </a:lnTo>
                <a:lnTo>
                  <a:pt x="422" y="364"/>
                </a:lnTo>
                <a:lnTo>
                  <a:pt x="424" y="362"/>
                </a:lnTo>
                <a:lnTo>
                  <a:pt x="426" y="360"/>
                </a:lnTo>
                <a:lnTo>
                  <a:pt x="428" y="359"/>
                </a:lnTo>
                <a:lnTo>
                  <a:pt x="430" y="357"/>
                </a:lnTo>
                <a:lnTo>
                  <a:pt x="432" y="355"/>
                </a:lnTo>
                <a:lnTo>
                  <a:pt x="434" y="353"/>
                </a:lnTo>
                <a:lnTo>
                  <a:pt x="436" y="351"/>
                </a:lnTo>
                <a:lnTo>
                  <a:pt x="438" y="349"/>
                </a:lnTo>
                <a:lnTo>
                  <a:pt x="440" y="347"/>
                </a:lnTo>
                <a:lnTo>
                  <a:pt x="442" y="345"/>
                </a:lnTo>
                <a:lnTo>
                  <a:pt x="444" y="343"/>
                </a:lnTo>
                <a:lnTo>
                  <a:pt x="446" y="342"/>
                </a:lnTo>
                <a:lnTo>
                  <a:pt x="448" y="340"/>
                </a:lnTo>
                <a:lnTo>
                  <a:pt x="450" y="338"/>
                </a:lnTo>
                <a:lnTo>
                  <a:pt x="452" y="336"/>
                </a:lnTo>
                <a:lnTo>
                  <a:pt x="454" y="334"/>
                </a:lnTo>
                <a:lnTo>
                  <a:pt x="456" y="332"/>
                </a:lnTo>
                <a:lnTo>
                  <a:pt x="458" y="330"/>
                </a:lnTo>
                <a:lnTo>
                  <a:pt x="460" y="328"/>
                </a:lnTo>
                <a:lnTo>
                  <a:pt x="462" y="326"/>
                </a:lnTo>
                <a:lnTo>
                  <a:pt x="464" y="325"/>
                </a:lnTo>
                <a:lnTo>
                  <a:pt x="466" y="323"/>
                </a:lnTo>
                <a:lnTo>
                  <a:pt x="468" y="321"/>
                </a:lnTo>
                <a:lnTo>
                  <a:pt x="470" y="319"/>
                </a:lnTo>
                <a:lnTo>
                  <a:pt x="472" y="317"/>
                </a:lnTo>
                <a:lnTo>
                  <a:pt x="474" y="315"/>
                </a:lnTo>
                <a:lnTo>
                  <a:pt x="476" y="313"/>
                </a:lnTo>
                <a:lnTo>
                  <a:pt x="478" y="311"/>
                </a:lnTo>
                <a:lnTo>
                  <a:pt x="480" y="309"/>
                </a:lnTo>
                <a:lnTo>
                  <a:pt x="482" y="308"/>
                </a:lnTo>
                <a:lnTo>
                  <a:pt x="484" y="306"/>
                </a:lnTo>
                <a:lnTo>
                  <a:pt x="486" y="304"/>
                </a:lnTo>
                <a:lnTo>
                  <a:pt x="488" y="302"/>
                </a:lnTo>
                <a:lnTo>
                  <a:pt x="490" y="300"/>
                </a:lnTo>
                <a:lnTo>
                  <a:pt x="492" y="298"/>
                </a:lnTo>
                <a:lnTo>
                  <a:pt x="494" y="296"/>
                </a:lnTo>
                <a:lnTo>
                  <a:pt x="496" y="294"/>
                </a:lnTo>
                <a:lnTo>
                  <a:pt x="498" y="292"/>
                </a:lnTo>
                <a:lnTo>
                  <a:pt x="500" y="291"/>
                </a:lnTo>
                <a:lnTo>
                  <a:pt x="502" y="289"/>
                </a:lnTo>
                <a:lnTo>
                  <a:pt x="504" y="287"/>
                </a:lnTo>
                <a:lnTo>
                  <a:pt x="506" y="285"/>
                </a:lnTo>
                <a:lnTo>
                  <a:pt x="508" y="283"/>
                </a:lnTo>
                <a:lnTo>
                  <a:pt x="510" y="281"/>
                </a:lnTo>
                <a:lnTo>
                  <a:pt x="512" y="279"/>
                </a:lnTo>
                <a:lnTo>
                  <a:pt x="514" y="277"/>
                </a:lnTo>
                <a:lnTo>
                  <a:pt x="516" y="276"/>
                </a:lnTo>
                <a:lnTo>
                  <a:pt x="518" y="274"/>
                </a:lnTo>
                <a:lnTo>
                  <a:pt x="520" y="272"/>
                </a:lnTo>
                <a:lnTo>
                  <a:pt x="522" y="270"/>
                </a:lnTo>
                <a:lnTo>
                  <a:pt x="524" y="268"/>
                </a:lnTo>
                <a:lnTo>
                  <a:pt x="526" y="266"/>
                </a:lnTo>
                <a:lnTo>
                  <a:pt x="528" y="264"/>
                </a:lnTo>
                <a:lnTo>
                  <a:pt x="530" y="262"/>
                </a:lnTo>
                <a:lnTo>
                  <a:pt x="532" y="260"/>
                </a:lnTo>
                <a:lnTo>
                  <a:pt x="534" y="259"/>
                </a:lnTo>
                <a:lnTo>
                  <a:pt x="536" y="257"/>
                </a:lnTo>
                <a:lnTo>
                  <a:pt x="538" y="255"/>
                </a:lnTo>
                <a:lnTo>
                  <a:pt x="540" y="253"/>
                </a:lnTo>
                <a:lnTo>
                  <a:pt x="542" y="251"/>
                </a:lnTo>
                <a:lnTo>
                  <a:pt x="544" y="249"/>
                </a:lnTo>
                <a:lnTo>
                  <a:pt x="546" y="247"/>
                </a:lnTo>
                <a:lnTo>
                  <a:pt x="548" y="245"/>
                </a:lnTo>
                <a:lnTo>
                  <a:pt x="550" y="243"/>
                </a:lnTo>
                <a:lnTo>
                  <a:pt x="552" y="242"/>
                </a:lnTo>
                <a:lnTo>
                  <a:pt x="554" y="240"/>
                </a:lnTo>
                <a:lnTo>
                  <a:pt x="556" y="238"/>
                </a:lnTo>
                <a:lnTo>
                  <a:pt x="558" y="236"/>
                </a:lnTo>
                <a:lnTo>
                  <a:pt x="560" y="234"/>
                </a:lnTo>
                <a:lnTo>
                  <a:pt x="562" y="232"/>
                </a:lnTo>
                <a:lnTo>
                  <a:pt x="564" y="230"/>
                </a:lnTo>
                <a:lnTo>
                  <a:pt x="566" y="228"/>
                </a:lnTo>
                <a:lnTo>
                  <a:pt x="568" y="226"/>
                </a:lnTo>
                <a:lnTo>
                  <a:pt x="570" y="225"/>
                </a:lnTo>
                <a:lnTo>
                  <a:pt x="572" y="223"/>
                </a:lnTo>
                <a:lnTo>
                  <a:pt x="574" y="221"/>
                </a:lnTo>
                <a:lnTo>
                  <a:pt x="576" y="219"/>
                </a:lnTo>
                <a:lnTo>
                  <a:pt x="578" y="217"/>
                </a:lnTo>
                <a:lnTo>
                  <a:pt x="580" y="215"/>
                </a:lnTo>
                <a:lnTo>
                  <a:pt x="582" y="213"/>
                </a:lnTo>
                <a:lnTo>
                  <a:pt x="584" y="211"/>
                </a:lnTo>
                <a:lnTo>
                  <a:pt x="586" y="209"/>
                </a:lnTo>
                <a:lnTo>
                  <a:pt x="588" y="208"/>
                </a:lnTo>
                <a:lnTo>
                  <a:pt x="590" y="206"/>
                </a:lnTo>
                <a:lnTo>
                  <a:pt x="592" y="204"/>
                </a:lnTo>
                <a:lnTo>
                  <a:pt x="594" y="202"/>
                </a:lnTo>
                <a:lnTo>
                  <a:pt x="596" y="200"/>
                </a:lnTo>
                <a:lnTo>
                  <a:pt x="598" y="198"/>
                </a:lnTo>
                <a:lnTo>
                  <a:pt x="600" y="196"/>
                </a:lnTo>
                <a:lnTo>
                  <a:pt x="602" y="194"/>
                </a:lnTo>
                <a:lnTo>
                  <a:pt x="604" y="193"/>
                </a:lnTo>
                <a:lnTo>
                  <a:pt x="606" y="191"/>
                </a:lnTo>
                <a:lnTo>
                  <a:pt x="608" y="189"/>
                </a:lnTo>
                <a:lnTo>
                  <a:pt x="610" y="187"/>
                </a:lnTo>
                <a:lnTo>
                  <a:pt x="612" y="185"/>
                </a:lnTo>
                <a:lnTo>
                  <a:pt x="614" y="183"/>
                </a:lnTo>
                <a:lnTo>
                  <a:pt x="616" y="181"/>
                </a:lnTo>
                <a:lnTo>
                  <a:pt x="618" y="179"/>
                </a:lnTo>
                <a:lnTo>
                  <a:pt x="620" y="177"/>
                </a:lnTo>
                <a:lnTo>
                  <a:pt x="622" y="176"/>
                </a:lnTo>
                <a:lnTo>
                  <a:pt x="624" y="174"/>
                </a:lnTo>
                <a:lnTo>
                  <a:pt x="626" y="172"/>
                </a:lnTo>
                <a:lnTo>
                  <a:pt x="628" y="170"/>
                </a:lnTo>
                <a:lnTo>
                  <a:pt x="630" y="168"/>
                </a:lnTo>
                <a:lnTo>
                  <a:pt x="632" y="166"/>
                </a:lnTo>
                <a:lnTo>
                  <a:pt x="634" y="164"/>
                </a:lnTo>
                <a:lnTo>
                  <a:pt x="636" y="162"/>
                </a:lnTo>
                <a:lnTo>
                  <a:pt x="638" y="160"/>
                </a:lnTo>
                <a:lnTo>
                  <a:pt x="640" y="159"/>
                </a:lnTo>
                <a:lnTo>
                  <a:pt x="642" y="157"/>
                </a:lnTo>
                <a:lnTo>
                  <a:pt x="644" y="155"/>
                </a:lnTo>
                <a:lnTo>
                  <a:pt x="646" y="153"/>
                </a:lnTo>
                <a:lnTo>
                  <a:pt x="648" y="151"/>
                </a:lnTo>
                <a:lnTo>
                  <a:pt x="650" y="149"/>
                </a:lnTo>
                <a:lnTo>
                  <a:pt x="652" y="147"/>
                </a:lnTo>
                <a:lnTo>
                  <a:pt x="654" y="145"/>
                </a:lnTo>
                <a:lnTo>
                  <a:pt x="656" y="143"/>
                </a:lnTo>
                <a:lnTo>
                  <a:pt x="658" y="142"/>
                </a:lnTo>
                <a:lnTo>
                  <a:pt x="660" y="140"/>
                </a:lnTo>
                <a:lnTo>
                  <a:pt x="662" y="138"/>
                </a:lnTo>
                <a:lnTo>
                  <a:pt x="664" y="136"/>
                </a:lnTo>
                <a:lnTo>
                  <a:pt x="666" y="134"/>
                </a:lnTo>
                <a:lnTo>
                  <a:pt x="668" y="132"/>
                </a:lnTo>
                <a:lnTo>
                  <a:pt x="670" y="130"/>
                </a:lnTo>
                <a:lnTo>
                  <a:pt x="672" y="128"/>
                </a:lnTo>
                <a:lnTo>
                  <a:pt x="674" y="126"/>
                </a:lnTo>
                <a:lnTo>
                  <a:pt x="676" y="125"/>
                </a:lnTo>
                <a:lnTo>
                  <a:pt x="678" y="123"/>
                </a:lnTo>
                <a:lnTo>
                  <a:pt x="680" y="121"/>
                </a:lnTo>
                <a:lnTo>
                  <a:pt x="682" y="119"/>
                </a:lnTo>
                <a:lnTo>
                  <a:pt x="684" y="117"/>
                </a:lnTo>
                <a:lnTo>
                  <a:pt x="686" y="115"/>
                </a:lnTo>
                <a:lnTo>
                  <a:pt x="688" y="113"/>
                </a:lnTo>
                <a:lnTo>
                  <a:pt x="690" y="111"/>
                </a:lnTo>
                <a:lnTo>
                  <a:pt x="692" y="110"/>
                </a:lnTo>
                <a:lnTo>
                  <a:pt x="694" y="108"/>
                </a:lnTo>
                <a:lnTo>
                  <a:pt x="696" y="106"/>
                </a:lnTo>
                <a:lnTo>
                  <a:pt x="698" y="104"/>
                </a:lnTo>
                <a:lnTo>
                  <a:pt x="700" y="102"/>
                </a:lnTo>
                <a:lnTo>
                  <a:pt x="702" y="100"/>
                </a:lnTo>
                <a:lnTo>
                  <a:pt x="704" y="98"/>
                </a:lnTo>
                <a:lnTo>
                  <a:pt x="706" y="96"/>
                </a:lnTo>
                <a:lnTo>
                  <a:pt x="708" y="94"/>
                </a:lnTo>
                <a:lnTo>
                  <a:pt x="710" y="93"/>
                </a:lnTo>
                <a:lnTo>
                  <a:pt x="712" y="91"/>
                </a:lnTo>
                <a:lnTo>
                  <a:pt x="714" y="89"/>
                </a:lnTo>
                <a:lnTo>
                  <a:pt x="716" y="87"/>
                </a:lnTo>
                <a:lnTo>
                  <a:pt x="718" y="85"/>
                </a:lnTo>
                <a:lnTo>
                  <a:pt x="720" y="83"/>
                </a:lnTo>
                <a:lnTo>
                  <a:pt x="722" y="81"/>
                </a:lnTo>
                <a:lnTo>
                  <a:pt x="724" y="79"/>
                </a:lnTo>
                <a:lnTo>
                  <a:pt x="726" y="77"/>
                </a:lnTo>
                <a:lnTo>
                  <a:pt x="728" y="76"/>
                </a:lnTo>
                <a:lnTo>
                  <a:pt x="730" y="74"/>
                </a:lnTo>
                <a:lnTo>
                  <a:pt x="732" y="72"/>
                </a:lnTo>
                <a:lnTo>
                  <a:pt x="734" y="70"/>
                </a:lnTo>
                <a:lnTo>
                  <a:pt x="736" y="68"/>
                </a:lnTo>
                <a:lnTo>
                  <a:pt x="738" y="66"/>
                </a:lnTo>
                <a:lnTo>
                  <a:pt x="740" y="64"/>
                </a:lnTo>
                <a:lnTo>
                  <a:pt x="742" y="62"/>
                </a:lnTo>
                <a:lnTo>
                  <a:pt x="744" y="60"/>
                </a:lnTo>
                <a:lnTo>
                  <a:pt x="746" y="59"/>
                </a:lnTo>
                <a:lnTo>
                  <a:pt x="748" y="57"/>
                </a:lnTo>
                <a:lnTo>
                  <a:pt x="750" y="55"/>
                </a:lnTo>
                <a:lnTo>
                  <a:pt x="752" y="53"/>
                </a:lnTo>
                <a:lnTo>
                  <a:pt x="754" y="51"/>
                </a:lnTo>
                <a:lnTo>
                  <a:pt x="756" y="49"/>
                </a:lnTo>
                <a:lnTo>
                  <a:pt x="758" y="47"/>
                </a:lnTo>
                <a:lnTo>
                  <a:pt x="760" y="45"/>
                </a:lnTo>
                <a:lnTo>
                  <a:pt x="762" y="43"/>
                </a:lnTo>
                <a:lnTo>
                  <a:pt x="764" y="42"/>
                </a:lnTo>
                <a:lnTo>
                  <a:pt x="766" y="40"/>
                </a:lnTo>
                <a:lnTo>
                  <a:pt x="768" y="38"/>
                </a:lnTo>
                <a:lnTo>
                  <a:pt x="770" y="36"/>
                </a:lnTo>
                <a:lnTo>
                  <a:pt x="772" y="34"/>
                </a:lnTo>
                <a:lnTo>
                  <a:pt x="774" y="32"/>
                </a:lnTo>
                <a:lnTo>
                  <a:pt x="776" y="30"/>
                </a:lnTo>
                <a:lnTo>
                  <a:pt x="778" y="28"/>
                </a:lnTo>
                <a:lnTo>
                  <a:pt x="780" y="27"/>
                </a:lnTo>
                <a:lnTo>
                  <a:pt x="782" y="25"/>
                </a:lnTo>
                <a:lnTo>
                  <a:pt x="784" y="23"/>
                </a:lnTo>
                <a:lnTo>
                  <a:pt x="786" y="21"/>
                </a:lnTo>
                <a:lnTo>
                  <a:pt x="788" y="19"/>
                </a:lnTo>
                <a:lnTo>
                  <a:pt x="790" y="17"/>
                </a:lnTo>
                <a:lnTo>
                  <a:pt x="792" y="15"/>
                </a:lnTo>
                <a:lnTo>
                  <a:pt x="794" y="13"/>
                </a:lnTo>
                <a:lnTo>
                  <a:pt x="796" y="11"/>
                </a:lnTo>
                <a:lnTo>
                  <a:pt x="798" y="10"/>
                </a:lnTo>
                <a:lnTo>
                  <a:pt x="800" y="8"/>
                </a:lnTo>
                <a:lnTo>
                  <a:pt x="802" y="6"/>
                </a:lnTo>
                <a:lnTo>
                  <a:pt x="804" y="4"/>
                </a:lnTo>
                <a:lnTo>
                  <a:pt x="806" y="2"/>
                </a:lnTo>
                <a:lnTo>
                  <a:pt x="808" y="0"/>
                </a:lnTo>
              </a:path>
            </a:pathLst>
          </a:custGeom>
          <a:noFill/>
          <a:ln w="412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06" name="Freeform 178"/>
          <p:cNvSpPr>
            <a:spLocks/>
          </p:cNvSpPr>
          <p:nvPr/>
        </p:nvSpPr>
        <p:spPr bwMode="auto">
          <a:xfrm>
            <a:off x="1903413" y="3502026"/>
            <a:ext cx="2990850" cy="1539875"/>
          </a:xfrm>
          <a:custGeom>
            <a:avLst/>
            <a:gdLst>
              <a:gd name="T0" fmla="*/ 2147483647 w 1021"/>
              <a:gd name="T1" fmla="*/ 2147483647 h 241"/>
              <a:gd name="T2" fmla="*/ 2147483647 w 1021"/>
              <a:gd name="T3" fmla="*/ 2147483647 h 241"/>
              <a:gd name="T4" fmla="*/ 2147483647 w 1021"/>
              <a:gd name="T5" fmla="*/ 2147483647 h 241"/>
              <a:gd name="T6" fmla="*/ 2147483647 w 1021"/>
              <a:gd name="T7" fmla="*/ 2147483647 h 241"/>
              <a:gd name="T8" fmla="*/ 2147483647 w 1021"/>
              <a:gd name="T9" fmla="*/ 2147483647 h 241"/>
              <a:gd name="T10" fmla="*/ 2147483647 w 1021"/>
              <a:gd name="T11" fmla="*/ 2147483647 h 241"/>
              <a:gd name="T12" fmla="*/ 2147483647 w 1021"/>
              <a:gd name="T13" fmla="*/ 2147483647 h 241"/>
              <a:gd name="T14" fmla="*/ 2147483647 w 1021"/>
              <a:gd name="T15" fmla="*/ 2147483647 h 241"/>
              <a:gd name="T16" fmla="*/ 2147483647 w 1021"/>
              <a:gd name="T17" fmla="*/ 2147483647 h 241"/>
              <a:gd name="T18" fmla="*/ 2147483647 w 1021"/>
              <a:gd name="T19" fmla="*/ 2147483647 h 241"/>
              <a:gd name="T20" fmla="*/ 2147483647 w 1021"/>
              <a:gd name="T21" fmla="*/ 2147483647 h 241"/>
              <a:gd name="T22" fmla="*/ 2147483647 w 1021"/>
              <a:gd name="T23" fmla="*/ 2147483647 h 241"/>
              <a:gd name="T24" fmla="*/ 2147483647 w 1021"/>
              <a:gd name="T25" fmla="*/ 2147483647 h 241"/>
              <a:gd name="T26" fmla="*/ 2147483647 w 1021"/>
              <a:gd name="T27" fmla="*/ 2147483647 h 241"/>
              <a:gd name="T28" fmla="*/ 2147483647 w 1021"/>
              <a:gd name="T29" fmla="*/ 2147483647 h 241"/>
              <a:gd name="T30" fmla="*/ 2147483647 w 1021"/>
              <a:gd name="T31" fmla="*/ 2147483647 h 241"/>
              <a:gd name="T32" fmla="*/ 2147483647 w 1021"/>
              <a:gd name="T33" fmla="*/ 2147483647 h 241"/>
              <a:gd name="T34" fmla="*/ 2147483647 w 1021"/>
              <a:gd name="T35" fmla="*/ 2147483647 h 241"/>
              <a:gd name="T36" fmla="*/ 2147483647 w 1021"/>
              <a:gd name="T37" fmla="*/ 2147483647 h 241"/>
              <a:gd name="T38" fmla="*/ 2147483647 w 1021"/>
              <a:gd name="T39" fmla="*/ 2147483647 h 241"/>
              <a:gd name="T40" fmla="*/ 2147483647 w 1021"/>
              <a:gd name="T41" fmla="*/ 2147483647 h 241"/>
              <a:gd name="T42" fmla="*/ 2147483647 w 1021"/>
              <a:gd name="T43" fmla="*/ 2147483647 h 241"/>
              <a:gd name="T44" fmla="*/ 2147483647 w 1021"/>
              <a:gd name="T45" fmla="*/ 2147483647 h 241"/>
              <a:gd name="T46" fmla="*/ 2147483647 w 1021"/>
              <a:gd name="T47" fmla="*/ 2147483647 h 241"/>
              <a:gd name="T48" fmla="*/ 2147483647 w 1021"/>
              <a:gd name="T49" fmla="*/ 2147483647 h 241"/>
              <a:gd name="T50" fmla="*/ 2147483647 w 1021"/>
              <a:gd name="T51" fmla="*/ 2147483647 h 241"/>
              <a:gd name="T52" fmla="*/ 2147483647 w 1021"/>
              <a:gd name="T53" fmla="*/ 2147483647 h 241"/>
              <a:gd name="T54" fmla="*/ 2147483647 w 1021"/>
              <a:gd name="T55" fmla="*/ 2147483647 h 241"/>
              <a:gd name="T56" fmla="*/ 2147483647 w 1021"/>
              <a:gd name="T57" fmla="*/ 2147483647 h 241"/>
              <a:gd name="T58" fmla="*/ 2147483647 w 1021"/>
              <a:gd name="T59" fmla="*/ 2147483647 h 241"/>
              <a:gd name="T60" fmla="*/ 2147483647 w 1021"/>
              <a:gd name="T61" fmla="*/ 2147483647 h 241"/>
              <a:gd name="T62" fmla="*/ 2147483647 w 1021"/>
              <a:gd name="T63" fmla="*/ 2147483647 h 241"/>
              <a:gd name="T64" fmla="*/ 2147483647 w 1021"/>
              <a:gd name="T65" fmla="*/ 2147483647 h 241"/>
              <a:gd name="T66" fmla="*/ 2147483647 w 1021"/>
              <a:gd name="T67" fmla="*/ 2147483647 h 241"/>
              <a:gd name="T68" fmla="*/ 2147483647 w 1021"/>
              <a:gd name="T69" fmla="*/ 2147483647 h 241"/>
              <a:gd name="T70" fmla="*/ 2147483647 w 1021"/>
              <a:gd name="T71" fmla="*/ 2147483647 h 241"/>
              <a:gd name="T72" fmla="*/ 2147483647 w 1021"/>
              <a:gd name="T73" fmla="*/ 2147483647 h 241"/>
              <a:gd name="T74" fmla="*/ 2147483647 w 1021"/>
              <a:gd name="T75" fmla="*/ 2147483647 h 241"/>
              <a:gd name="T76" fmla="*/ 2147483647 w 1021"/>
              <a:gd name="T77" fmla="*/ 2147483647 h 241"/>
              <a:gd name="T78" fmla="*/ 2147483647 w 1021"/>
              <a:gd name="T79" fmla="*/ 2147483647 h 241"/>
              <a:gd name="T80" fmla="*/ 2147483647 w 1021"/>
              <a:gd name="T81" fmla="*/ 2147483647 h 241"/>
              <a:gd name="T82" fmla="*/ 2147483647 w 1021"/>
              <a:gd name="T83" fmla="*/ 2147483647 h 241"/>
              <a:gd name="T84" fmla="*/ 2147483647 w 1021"/>
              <a:gd name="T85" fmla="*/ 2147483647 h 241"/>
              <a:gd name="T86" fmla="*/ 2147483647 w 1021"/>
              <a:gd name="T87" fmla="*/ 2147483647 h 241"/>
              <a:gd name="T88" fmla="*/ 2147483647 w 1021"/>
              <a:gd name="T89" fmla="*/ 2147483647 h 241"/>
              <a:gd name="T90" fmla="*/ 2147483647 w 1021"/>
              <a:gd name="T91" fmla="*/ 2147483647 h 241"/>
              <a:gd name="T92" fmla="*/ 2147483647 w 1021"/>
              <a:gd name="T93" fmla="*/ 2147483647 h 241"/>
              <a:gd name="T94" fmla="*/ 2147483647 w 1021"/>
              <a:gd name="T95" fmla="*/ 2147483647 h 241"/>
              <a:gd name="T96" fmla="*/ 2147483647 w 1021"/>
              <a:gd name="T97" fmla="*/ 2147483647 h 241"/>
              <a:gd name="T98" fmla="*/ 2147483647 w 1021"/>
              <a:gd name="T99" fmla="*/ 2147483647 h 241"/>
              <a:gd name="T100" fmla="*/ 2147483647 w 1021"/>
              <a:gd name="T101" fmla="*/ 2147483647 h 241"/>
              <a:gd name="T102" fmla="*/ 2147483647 w 1021"/>
              <a:gd name="T103" fmla="*/ 2147483647 h 241"/>
              <a:gd name="T104" fmla="*/ 2147483647 w 1021"/>
              <a:gd name="T105" fmla="*/ 2147483647 h 241"/>
              <a:gd name="T106" fmla="*/ 2147483647 w 1021"/>
              <a:gd name="T107" fmla="*/ 2147483647 h 241"/>
              <a:gd name="T108" fmla="*/ 2147483647 w 1021"/>
              <a:gd name="T109" fmla="*/ 2147483647 h 241"/>
              <a:gd name="T110" fmla="*/ 2147483647 w 1021"/>
              <a:gd name="T111" fmla="*/ 2147483647 h 24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021"/>
              <a:gd name="T169" fmla="*/ 0 h 241"/>
              <a:gd name="T170" fmla="*/ 1021 w 1021"/>
              <a:gd name="T171" fmla="*/ 241 h 24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021" h="241">
                <a:moveTo>
                  <a:pt x="0" y="0"/>
                </a:moveTo>
                <a:lnTo>
                  <a:pt x="2" y="1"/>
                </a:lnTo>
                <a:lnTo>
                  <a:pt x="4" y="2"/>
                </a:lnTo>
                <a:lnTo>
                  <a:pt x="6" y="3"/>
                </a:lnTo>
                <a:lnTo>
                  <a:pt x="8" y="4"/>
                </a:lnTo>
                <a:lnTo>
                  <a:pt x="10" y="5"/>
                </a:lnTo>
                <a:lnTo>
                  <a:pt x="12" y="6"/>
                </a:lnTo>
                <a:lnTo>
                  <a:pt x="14" y="7"/>
                </a:lnTo>
                <a:lnTo>
                  <a:pt x="16" y="8"/>
                </a:lnTo>
                <a:lnTo>
                  <a:pt x="18" y="9"/>
                </a:lnTo>
                <a:lnTo>
                  <a:pt x="20" y="10"/>
                </a:lnTo>
                <a:lnTo>
                  <a:pt x="22" y="11"/>
                </a:lnTo>
                <a:lnTo>
                  <a:pt x="24" y="12"/>
                </a:lnTo>
                <a:lnTo>
                  <a:pt x="26" y="13"/>
                </a:lnTo>
                <a:lnTo>
                  <a:pt x="28" y="14"/>
                </a:lnTo>
                <a:lnTo>
                  <a:pt x="30" y="14"/>
                </a:lnTo>
                <a:lnTo>
                  <a:pt x="32" y="15"/>
                </a:lnTo>
                <a:lnTo>
                  <a:pt x="34" y="16"/>
                </a:lnTo>
                <a:lnTo>
                  <a:pt x="36" y="17"/>
                </a:lnTo>
                <a:lnTo>
                  <a:pt x="38" y="18"/>
                </a:lnTo>
                <a:lnTo>
                  <a:pt x="40" y="19"/>
                </a:lnTo>
                <a:lnTo>
                  <a:pt x="42" y="20"/>
                </a:lnTo>
                <a:lnTo>
                  <a:pt x="44" y="21"/>
                </a:lnTo>
                <a:lnTo>
                  <a:pt x="46" y="22"/>
                </a:lnTo>
                <a:lnTo>
                  <a:pt x="48" y="23"/>
                </a:lnTo>
                <a:lnTo>
                  <a:pt x="50" y="24"/>
                </a:lnTo>
                <a:lnTo>
                  <a:pt x="52" y="25"/>
                </a:lnTo>
                <a:lnTo>
                  <a:pt x="54" y="26"/>
                </a:lnTo>
                <a:lnTo>
                  <a:pt x="56" y="27"/>
                </a:lnTo>
                <a:lnTo>
                  <a:pt x="58" y="28"/>
                </a:lnTo>
                <a:lnTo>
                  <a:pt x="60" y="29"/>
                </a:lnTo>
                <a:lnTo>
                  <a:pt x="62" y="30"/>
                </a:lnTo>
                <a:lnTo>
                  <a:pt x="64" y="30"/>
                </a:lnTo>
                <a:lnTo>
                  <a:pt x="66" y="31"/>
                </a:lnTo>
                <a:lnTo>
                  <a:pt x="68" y="32"/>
                </a:lnTo>
                <a:lnTo>
                  <a:pt x="70" y="33"/>
                </a:lnTo>
                <a:lnTo>
                  <a:pt x="72" y="34"/>
                </a:lnTo>
                <a:lnTo>
                  <a:pt x="74" y="35"/>
                </a:lnTo>
                <a:lnTo>
                  <a:pt x="76" y="36"/>
                </a:lnTo>
                <a:lnTo>
                  <a:pt x="78" y="37"/>
                </a:lnTo>
                <a:lnTo>
                  <a:pt x="80" y="38"/>
                </a:lnTo>
                <a:lnTo>
                  <a:pt x="82" y="39"/>
                </a:lnTo>
                <a:lnTo>
                  <a:pt x="84" y="40"/>
                </a:lnTo>
                <a:lnTo>
                  <a:pt x="86" y="41"/>
                </a:lnTo>
                <a:lnTo>
                  <a:pt x="88" y="42"/>
                </a:lnTo>
                <a:lnTo>
                  <a:pt x="90" y="43"/>
                </a:lnTo>
                <a:lnTo>
                  <a:pt x="92" y="44"/>
                </a:lnTo>
                <a:lnTo>
                  <a:pt x="94" y="45"/>
                </a:lnTo>
                <a:lnTo>
                  <a:pt x="96" y="46"/>
                </a:lnTo>
                <a:lnTo>
                  <a:pt x="98" y="47"/>
                </a:lnTo>
                <a:lnTo>
                  <a:pt x="100" y="47"/>
                </a:lnTo>
                <a:lnTo>
                  <a:pt x="102" y="48"/>
                </a:lnTo>
                <a:lnTo>
                  <a:pt x="104" y="49"/>
                </a:lnTo>
                <a:lnTo>
                  <a:pt x="106" y="50"/>
                </a:lnTo>
                <a:lnTo>
                  <a:pt x="108" y="51"/>
                </a:lnTo>
                <a:lnTo>
                  <a:pt x="110" y="52"/>
                </a:lnTo>
                <a:lnTo>
                  <a:pt x="112" y="53"/>
                </a:lnTo>
                <a:lnTo>
                  <a:pt x="114" y="54"/>
                </a:lnTo>
                <a:lnTo>
                  <a:pt x="116" y="55"/>
                </a:lnTo>
                <a:lnTo>
                  <a:pt x="118" y="56"/>
                </a:lnTo>
                <a:lnTo>
                  <a:pt x="120" y="57"/>
                </a:lnTo>
                <a:lnTo>
                  <a:pt x="122" y="58"/>
                </a:lnTo>
                <a:lnTo>
                  <a:pt x="124" y="59"/>
                </a:lnTo>
                <a:lnTo>
                  <a:pt x="126" y="60"/>
                </a:lnTo>
                <a:lnTo>
                  <a:pt x="128" y="61"/>
                </a:lnTo>
                <a:lnTo>
                  <a:pt x="130" y="62"/>
                </a:lnTo>
                <a:lnTo>
                  <a:pt x="132" y="63"/>
                </a:lnTo>
                <a:lnTo>
                  <a:pt x="134" y="63"/>
                </a:lnTo>
                <a:lnTo>
                  <a:pt x="136" y="64"/>
                </a:lnTo>
                <a:lnTo>
                  <a:pt x="138" y="65"/>
                </a:lnTo>
                <a:lnTo>
                  <a:pt x="140" y="66"/>
                </a:lnTo>
                <a:lnTo>
                  <a:pt x="142" y="67"/>
                </a:lnTo>
                <a:lnTo>
                  <a:pt x="144" y="68"/>
                </a:lnTo>
                <a:lnTo>
                  <a:pt x="146" y="69"/>
                </a:lnTo>
                <a:lnTo>
                  <a:pt x="148" y="70"/>
                </a:lnTo>
                <a:lnTo>
                  <a:pt x="150" y="71"/>
                </a:lnTo>
                <a:lnTo>
                  <a:pt x="152" y="72"/>
                </a:lnTo>
                <a:lnTo>
                  <a:pt x="154" y="73"/>
                </a:lnTo>
                <a:lnTo>
                  <a:pt x="156" y="74"/>
                </a:lnTo>
                <a:lnTo>
                  <a:pt x="158" y="75"/>
                </a:lnTo>
                <a:lnTo>
                  <a:pt x="160" y="76"/>
                </a:lnTo>
                <a:lnTo>
                  <a:pt x="162" y="77"/>
                </a:lnTo>
                <a:lnTo>
                  <a:pt x="164" y="78"/>
                </a:lnTo>
                <a:lnTo>
                  <a:pt x="166" y="79"/>
                </a:lnTo>
                <a:lnTo>
                  <a:pt x="168" y="80"/>
                </a:lnTo>
                <a:lnTo>
                  <a:pt x="170" y="80"/>
                </a:lnTo>
                <a:lnTo>
                  <a:pt x="172" y="81"/>
                </a:lnTo>
                <a:lnTo>
                  <a:pt x="174" y="82"/>
                </a:lnTo>
                <a:lnTo>
                  <a:pt x="176" y="83"/>
                </a:lnTo>
                <a:lnTo>
                  <a:pt x="178" y="84"/>
                </a:lnTo>
                <a:lnTo>
                  <a:pt x="180" y="85"/>
                </a:lnTo>
                <a:lnTo>
                  <a:pt x="182" y="86"/>
                </a:lnTo>
                <a:lnTo>
                  <a:pt x="184" y="87"/>
                </a:lnTo>
                <a:lnTo>
                  <a:pt x="186" y="88"/>
                </a:lnTo>
                <a:lnTo>
                  <a:pt x="188" y="89"/>
                </a:lnTo>
                <a:lnTo>
                  <a:pt x="190" y="90"/>
                </a:lnTo>
                <a:lnTo>
                  <a:pt x="192" y="91"/>
                </a:lnTo>
                <a:lnTo>
                  <a:pt x="194" y="92"/>
                </a:lnTo>
                <a:lnTo>
                  <a:pt x="196" y="93"/>
                </a:lnTo>
                <a:lnTo>
                  <a:pt x="198" y="94"/>
                </a:lnTo>
                <a:lnTo>
                  <a:pt x="200" y="95"/>
                </a:lnTo>
                <a:lnTo>
                  <a:pt x="202" y="96"/>
                </a:lnTo>
                <a:lnTo>
                  <a:pt x="204" y="96"/>
                </a:lnTo>
                <a:lnTo>
                  <a:pt x="206" y="97"/>
                </a:lnTo>
                <a:lnTo>
                  <a:pt x="208" y="98"/>
                </a:lnTo>
                <a:lnTo>
                  <a:pt x="210" y="99"/>
                </a:lnTo>
                <a:lnTo>
                  <a:pt x="212" y="100"/>
                </a:lnTo>
                <a:lnTo>
                  <a:pt x="214" y="101"/>
                </a:lnTo>
                <a:lnTo>
                  <a:pt x="216" y="102"/>
                </a:lnTo>
                <a:lnTo>
                  <a:pt x="218" y="103"/>
                </a:lnTo>
                <a:lnTo>
                  <a:pt x="220" y="104"/>
                </a:lnTo>
                <a:lnTo>
                  <a:pt x="222" y="105"/>
                </a:lnTo>
                <a:lnTo>
                  <a:pt x="224" y="106"/>
                </a:lnTo>
                <a:lnTo>
                  <a:pt x="226" y="107"/>
                </a:lnTo>
                <a:lnTo>
                  <a:pt x="228" y="108"/>
                </a:lnTo>
                <a:lnTo>
                  <a:pt x="230" y="109"/>
                </a:lnTo>
                <a:lnTo>
                  <a:pt x="232" y="110"/>
                </a:lnTo>
                <a:lnTo>
                  <a:pt x="234" y="111"/>
                </a:lnTo>
                <a:lnTo>
                  <a:pt x="236" y="112"/>
                </a:lnTo>
                <a:lnTo>
                  <a:pt x="238" y="113"/>
                </a:lnTo>
                <a:lnTo>
                  <a:pt x="240" y="113"/>
                </a:lnTo>
                <a:lnTo>
                  <a:pt x="242" y="114"/>
                </a:lnTo>
                <a:lnTo>
                  <a:pt x="244" y="115"/>
                </a:lnTo>
                <a:lnTo>
                  <a:pt x="246" y="116"/>
                </a:lnTo>
                <a:lnTo>
                  <a:pt x="248" y="117"/>
                </a:lnTo>
                <a:lnTo>
                  <a:pt x="250" y="118"/>
                </a:lnTo>
                <a:lnTo>
                  <a:pt x="252" y="119"/>
                </a:lnTo>
                <a:lnTo>
                  <a:pt x="254" y="120"/>
                </a:lnTo>
                <a:lnTo>
                  <a:pt x="256" y="121"/>
                </a:lnTo>
                <a:lnTo>
                  <a:pt x="258" y="122"/>
                </a:lnTo>
                <a:lnTo>
                  <a:pt x="260" y="123"/>
                </a:lnTo>
                <a:lnTo>
                  <a:pt x="262" y="124"/>
                </a:lnTo>
                <a:lnTo>
                  <a:pt x="264" y="125"/>
                </a:lnTo>
                <a:lnTo>
                  <a:pt x="266" y="126"/>
                </a:lnTo>
                <a:lnTo>
                  <a:pt x="268" y="127"/>
                </a:lnTo>
                <a:lnTo>
                  <a:pt x="270" y="128"/>
                </a:lnTo>
                <a:lnTo>
                  <a:pt x="272" y="129"/>
                </a:lnTo>
                <a:lnTo>
                  <a:pt x="274" y="130"/>
                </a:lnTo>
                <a:lnTo>
                  <a:pt x="276" y="130"/>
                </a:lnTo>
                <a:lnTo>
                  <a:pt x="278" y="131"/>
                </a:lnTo>
                <a:lnTo>
                  <a:pt x="280" y="132"/>
                </a:lnTo>
                <a:lnTo>
                  <a:pt x="282" y="133"/>
                </a:lnTo>
                <a:lnTo>
                  <a:pt x="284" y="134"/>
                </a:lnTo>
                <a:lnTo>
                  <a:pt x="286" y="135"/>
                </a:lnTo>
                <a:lnTo>
                  <a:pt x="288" y="136"/>
                </a:lnTo>
                <a:lnTo>
                  <a:pt x="290" y="137"/>
                </a:lnTo>
                <a:lnTo>
                  <a:pt x="292" y="138"/>
                </a:lnTo>
                <a:lnTo>
                  <a:pt x="294" y="139"/>
                </a:lnTo>
                <a:lnTo>
                  <a:pt x="296" y="140"/>
                </a:lnTo>
                <a:lnTo>
                  <a:pt x="298" y="141"/>
                </a:lnTo>
                <a:lnTo>
                  <a:pt x="300" y="142"/>
                </a:lnTo>
                <a:lnTo>
                  <a:pt x="302" y="143"/>
                </a:lnTo>
                <a:lnTo>
                  <a:pt x="304" y="144"/>
                </a:lnTo>
                <a:lnTo>
                  <a:pt x="306" y="145"/>
                </a:lnTo>
                <a:lnTo>
                  <a:pt x="308" y="146"/>
                </a:lnTo>
                <a:lnTo>
                  <a:pt x="310" y="146"/>
                </a:lnTo>
                <a:lnTo>
                  <a:pt x="312" y="147"/>
                </a:lnTo>
                <a:lnTo>
                  <a:pt x="314" y="148"/>
                </a:lnTo>
                <a:lnTo>
                  <a:pt x="316" y="149"/>
                </a:lnTo>
                <a:lnTo>
                  <a:pt x="318" y="150"/>
                </a:lnTo>
                <a:lnTo>
                  <a:pt x="320" y="151"/>
                </a:lnTo>
                <a:lnTo>
                  <a:pt x="322" y="152"/>
                </a:lnTo>
                <a:lnTo>
                  <a:pt x="324" y="153"/>
                </a:lnTo>
                <a:lnTo>
                  <a:pt x="326" y="154"/>
                </a:lnTo>
                <a:lnTo>
                  <a:pt x="328" y="155"/>
                </a:lnTo>
                <a:lnTo>
                  <a:pt x="330" y="156"/>
                </a:lnTo>
                <a:lnTo>
                  <a:pt x="332" y="157"/>
                </a:lnTo>
                <a:lnTo>
                  <a:pt x="334" y="158"/>
                </a:lnTo>
                <a:lnTo>
                  <a:pt x="336" y="159"/>
                </a:lnTo>
                <a:lnTo>
                  <a:pt x="338" y="160"/>
                </a:lnTo>
                <a:lnTo>
                  <a:pt x="340" y="161"/>
                </a:lnTo>
                <a:lnTo>
                  <a:pt x="342" y="162"/>
                </a:lnTo>
                <a:lnTo>
                  <a:pt x="344" y="163"/>
                </a:lnTo>
                <a:lnTo>
                  <a:pt x="346" y="163"/>
                </a:lnTo>
                <a:lnTo>
                  <a:pt x="348" y="164"/>
                </a:lnTo>
                <a:lnTo>
                  <a:pt x="350" y="165"/>
                </a:lnTo>
                <a:lnTo>
                  <a:pt x="352" y="166"/>
                </a:lnTo>
                <a:lnTo>
                  <a:pt x="354" y="167"/>
                </a:lnTo>
                <a:lnTo>
                  <a:pt x="356" y="168"/>
                </a:lnTo>
                <a:lnTo>
                  <a:pt x="358" y="169"/>
                </a:lnTo>
                <a:lnTo>
                  <a:pt x="360" y="170"/>
                </a:lnTo>
                <a:lnTo>
                  <a:pt x="362" y="171"/>
                </a:lnTo>
                <a:lnTo>
                  <a:pt x="364" y="172"/>
                </a:lnTo>
                <a:lnTo>
                  <a:pt x="366" y="173"/>
                </a:lnTo>
                <a:lnTo>
                  <a:pt x="368" y="174"/>
                </a:lnTo>
                <a:lnTo>
                  <a:pt x="370" y="175"/>
                </a:lnTo>
                <a:lnTo>
                  <a:pt x="372" y="176"/>
                </a:lnTo>
                <a:lnTo>
                  <a:pt x="374" y="177"/>
                </a:lnTo>
                <a:lnTo>
                  <a:pt x="376" y="178"/>
                </a:lnTo>
                <a:lnTo>
                  <a:pt x="378" y="179"/>
                </a:lnTo>
                <a:lnTo>
                  <a:pt x="380" y="179"/>
                </a:lnTo>
                <a:lnTo>
                  <a:pt x="382" y="180"/>
                </a:lnTo>
                <a:lnTo>
                  <a:pt x="384" y="181"/>
                </a:lnTo>
                <a:lnTo>
                  <a:pt x="386" y="182"/>
                </a:lnTo>
                <a:lnTo>
                  <a:pt x="388" y="183"/>
                </a:lnTo>
                <a:lnTo>
                  <a:pt x="390" y="184"/>
                </a:lnTo>
                <a:lnTo>
                  <a:pt x="392" y="185"/>
                </a:lnTo>
                <a:lnTo>
                  <a:pt x="394" y="186"/>
                </a:lnTo>
                <a:lnTo>
                  <a:pt x="396" y="187"/>
                </a:lnTo>
                <a:lnTo>
                  <a:pt x="398" y="188"/>
                </a:lnTo>
                <a:lnTo>
                  <a:pt x="400" y="189"/>
                </a:lnTo>
                <a:lnTo>
                  <a:pt x="402" y="190"/>
                </a:lnTo>
                <a:lnTo>
                  <a:pt x="404" y="191"/>
                </a:lnTo>
                <a:lnTo>
                  <a:pt x="406" y="192"/>
                </a:lnTo>
                <a:lnTo>
                  <a:pt x="408" y="193"/>
                </a:lnTo>
                <a:lnTo>
                  <a:pt x="410" y="194"/>
                </a:lnTo>
                <a:lnTo>
                  <a:pt x="412" y="195"/>
                </a:lnTo>
                <a:lnTo>
                  <a:pt x="414" y="196"/>
                </a:lnTo>
                <a:lnTo>
                  <a:pt x="416" y="196"/>
                </a:lnTo>
                <a:lnTo>
                  <a:pt x="418" y="197"/>
                </a:lnTo>
                <a:lnTo>
                  <a:pt x="420" y="198"/>
                </a:lnTo>
                <a:lnTo>
                  <a:pt x="422" y="199"/>
                </a:lnTo>
                <a:lnTo>
                  <a:pt x="424" y="200"/>
                </a:lnTo>
                <a:lnTo>
                  <a:pt x="426" y="201"/>
                </a:lnTo>
                <a:lnTo>
                  <a:pt x="428" y="202"/>
                </a:lnTo>
                <a:lnTo>
                  <a:pt x="430" y="203"/>
                </a:lnTo>
                <a:lnTo>
                  <a:pt x="432" y="204"/>
                </a:lnTo>
                <a:lnTo>
                  <a:pt x="434" y="205"/>
                </a:lnTo>
                <a:lnTo>
                  <a:pt x="436" y="206"/>
                </a:lnTo>
                <a:lnTo>
                  <a:pt x="438" y="207"/>
                </a:lnTo>
                <a:lnTo>
                  <a:pt x="440" y="208"/>
                </a:lnTo>
                <a:lnTo>
                  <a:pt x="442" y="209"/>
                </a:lnTo>
                <a:lnTo>
                  <a:pt x="444" y="210"/>
                </a:lnTo>
                <a:lnTo>
                  <a:pt x="446" y="211"/>
                </a:lnTo>
                <a:lnTo>
                  <a:pt x="448" y="212"/>
                </a:lnTo>
                <a:lnTo>
                  <a:pt x="450" y="213"/>
                </a:lnTo>
                <a:lnTo>
                  <a:pt x="452" y="213"/>
                </a:lnTo>
                <a:lnTo>
                  <a:pt x="454" y="214"/>
                </a:lnTo>
                <a:lnTo>
                  <a:pt x="456" y="215"/>
                </a:lnTo>
                <a:lnTo>
                  <a:pt x="458" y="216"/>
                </a:lnTo>
                <a:lnTo>
                  <a:pt x="460" y="217"/>
                </a:lnTo>
                <a:lnTo>
                  <a:pt x="462" y="218"/>
                </a:lnTo>
                <a:lnTo>
                  <a:pt x="464" y="219"/>
                </a:lnTo>
                <a:lnTo>
                  <a:pt x="466" y="220"/>
                </a:lnTo>
                <a:lnTo>
                  <a:pt x="468" y="221"/>
                </a:lnTo>
                <a:lnTo>
                  <a:pt x="470" y="222"/>
                </a:lnTo>
                <a:lnTo>
                  <a:pt x="472" y="223"/>
                </a:lnTo>
                <a:lnTo>
                  <a:pt x="474" y="224"/>
                </a:lnTo>
                <a:lnTo>
                  <a:pt x="476" y="225"/>
                </a:lnTo>
                <a:lnTo>
                  <a:pt x="478" y="226"/>
                </a:lnTo>
                <a:lnTo>
                  <a:pt x="480" y="227"/>
                </a:lnTo>
                <a:lnTo>
                  <a:pt x="482" y="228"/>
                </a:lnTo>
                <a:lnTo>
                  <a:pt x="484" y="229"/>
                </a:lnTo>
                <a:lnTo>
                  <a:pt x="486" y="229"/>
                </a:lnTo>
                <a:lnTo>
                  <a:pt x="488" y="230"/>
                </a:lnTo>
                <a:lnTo>
                  <a:pt x="490" y="231"/>
                </a:lnTo>
                <a:lnTo>
                  <a:pt x="492" y="232"/>
                </a:lnTo>
                <a:lnTo>
                  <a:pt x="494" y="233"/>
                </a:lnTo>
                <a:lnTo>
                  <a:pt x="496" y="234"/>
                </a:lnTo>
                <a:lnTo>
                  <a:pt x="498" y="235"/>
                </a:lnTo>
                <a:lnTo>
                  <a:pt x="500" y="236"/>
                </a:lnTo>
                <a:lnTo>
                  <a:pt x="502" y="237"/>
                </a:lnTo>
                <a:lnTo>
                  <a:pt x="504" y="238"/>
                </a:lnTo>
                <a:lnTo>
                  <a:pt x="506" y="239"/>
                </a:lnTo>
                <a:lnTo>
                  <a:pt x="508" y="240"/>
                </a:lnTo>
                <a:lnTo>
                  <a:pt x="510" y="241"/>
                </a:lnTo>
                <a:lnTo>
                  <a:pt x="512" y="240"/>
                </a:lnTo>
                <a:lnTo>
                  <a:pt x="514" y="239"/>
                </a:lnTo>
                <a:lnTo>
                  <a:pt x="516" y="238"/>
                </a:lnTo>
                <a:lnTo>
                  <a:pt x="518" y="237"/>
                </a:lnTo>
                <a:lnTo>
                  <a:pt x="520" y="236"/>
                </a:lnTo>
                <a:lnTo>
                  <a:pt x="522" y="235"/>
                </a:lnTo>
                <a:lnTo>
                  <a:pt x="524" y="234"/>
                </a:lnTo>
                <a:lnTo>
                  <a:pt x="526" y="233"/>
                </a:lnTo>
                <a:lnTo>
                  <a:pt x="528" y="232"/>
                </a:lnTo>
                <a:lnTo>
                  <a:pt x="530" y="231"/>
                </a:lnTo>
                <a:lnTo>
                  <a:pt x="532" y="230"/>
                </a:lnTo>
                <a:lnTo>
                  <a:pt x="534" y="229"/>
                </a:lnTo>
                <a:lnTo>
                  <a:pt x="536" y="229"/>
                </a:lnTo>
                <a:lnTo>
                  <a:pt x="538" y="228"/>
                </a:lnTo>
                <a:lnTo>
                  <a:pt x="540" y="227"/>
                </a:lnTo>
                <a:lnTo>
                  <a:pt x="542" y="226"/>
                </a:lnTo>
                <a:lnTo>
                  <a:pt x="544" y="225"/>
                </a:lnTo>
                <a:lnTo>
                  <a:pt x="546" y="224"/>
                </a:lnTo>
                <a:lnTo>
                  <a:pt x="548" y="223"/>
                </a:lnTo>
                <a:lnTo>
                  <a:pt x="550" y="222"/>
                </a:lnTo>
                <a:lnTo>
                  <a:pt x="552" y="221"/>
                </a:lnTo>
                <a:lnTo>
                  <a:pt x="554" y="220"/>
                </a:lnTo>
                <a:lnTo>
                  <a:pt x="556" y="219"/>
                </a:lnTo>
                <a:lnTo>
                  <a:pt x="558" y="218"/>
                </a:lnTo>
                <a:lnTo>
                  <a:pt x="560" y="217"/>
                </a:lnTo>
                <a:lnTo>
                  <a:pt x="562" y="216"/>
                </a:lnTo>
                <a:lnTo>
                  <a:pt x="564" y="215"/>
                </a:lnTo>
                <a:lnTo>
                  <a:pt x="566" y="214"/>
                </a:lnTo>
                <a:lnTo>
                  <a:pt x="568" y="213"/>
                </a:lnTo>
                <a:lnTo>
                  <a:pt x="570" y="213"/>
                </a:lnTo>
                <a:lnTo>
                  <a:pt x="572" y="212"/>
                </a:lnTo>
                <a:lnTo>
                  <a:pt x="574" y="211"/>
                </a:lnTo>
                <a:lnTo>
                  <a:pt x="576" y="210"/>
                </a:lnTo>
                <a:lnTo>
                  <a:pt x="578" y="209"/>
                </a:lnTo>
                <a:lnTo>
                  <a:pt x="580" y="208"/>
                </a:lnTo>
                <a:lnTo>
                  <a:pt x="582" y="207"/>
                </a:lnTo>
                <a:lnTo>
                  <a:pt x="584" y="206"/>
                </a:lnTo>
                <a:lnTo>
                  <a:pt x="586" y="205"/>
                </a:lnTo>
                <a:lnTo>
                  <a:pt x="588" y="204"/>
                </a:lnTo>
                <a:lnTo>
                  <a:pt x="590" y="203"/>
                </a:lnTo>
                <a:lnTo>
                  <a:pt x="592" y="202"/>
                </a:lnTo>
                <a:lnTo>
                  <a:pt x="594" y="201"/>
                </a:lnTo>
                <a:lnTo>
                  <a:pt x="596" y="200"/>
                </a:lnTo>
                <a:lnTo>
                  <a:pt x="598" y="199"/>
                </a:lnTo>
                <a:lnTo>
                  <a:pt x="600" y="198"/>
                </a:lnTo>
                <a:lnTo>
                  <a:pt x="602" y="197"/>
                </a:lnTo>
                <a:lnTo>
                  <a:pt x="604" y="196"/>
                </a:lnTo>
                <a:lnTo>
                  <a:pt x="606" y="196"/>
                </a:lnTo>
                <a:lnTo>
                  <a:pt x="608" y="195"/>
                </a:lnTo>
                <a:lnTo>
                  <a:pt x="610" y="194"/>
                </a:lnTo>
                <a:lnTo>
                  <a:pt x="612" y="193"/>
                </a:lnTo>
                <a:lnTo>
                  <a:pt x="614" y="192"/>
                </a:lnTo>
                <a:lnTo>
                  <a:pt x="616" y="191"/>
                </a:lnTo>
                <a:lnTo>
                  <a:pt x="618" y="190"/>
                </a:lnTo>
                <a:lnTo>
                  <a:pt x="620" y="189"/>
                </a:lnTo>
                <a:lnTo>
                  <a:pt x="622" y="188"/>
                </a:lnTo>
                <a:lnTo>
                  <a:pt x="624" y="187"/>
                </a:lnTo>
                <a:lnTo>
                  <a:pt x="626" y="186"/>
                </a:lnTo>
                <a:lnTo>
                  <a:pt x="628" y="185"/>
                </a:lnTo>
                <a:lnTo>
                  <a:pt x="630" y="184"/>
                </a:lnTo>
                <a:lnTo>
                  <a:pt x="632" y="183"/>
                </a:lnTo>
                <a:lnTo>
                  <a:pt x="634" y="182"/>
                </a:lnTo>
                <a:lnTo>
                  <a:pt x="636" y="181"/>
                </a:lnTo>
                <a:lnTo>
                  <a:pt x="638" y="180"/>
                </a:lnTo>
                <a:lnTo>
                  <a:pt x="640" y="179"/>
                </a:lnTo>
                <a:lnTo>
                  <a:pt x="642" y="179"/>
                </a:lnTo>
                <a:lnTo>
                  <a:pt x="644" y="178"/>
                </a:lnTo>
                <a:lnTo>
                  <a:pt x="646" y="177"/>
                </a:lnTo>
                <a:lnTo>
                  <a:pt x="648" y="176"/>
                </a:lnTo>
                <a:lnTo>
                  <a:pt x="650" y="175"/>
                </a:lnTo>
                <a:lnTo>
                  <a:pt x="652" y="174"/>
                </a:lnTo>
                <a:lnTo>
                  <a:pt x="654" y="173"/>
                </a:lnTo>
                <a:lnTo>
                  <a:pt x="656" y="172"/>
                </a:lnTo>
                <a:lnTo>
                  <a:pt x="658" y="171"/>
                </a:lnTo>
                <a:lnTo>
                  <a:pt x="660" y="170"/>
                </a:lnTo>
                <a:lnTo>
                  <a:pt x="662" y="169"/>
                </a:lnTo>
                <a:lnTo>
                  <a:pt x="664" y="168"/>
                </a:lnTo>
                <a:lnTo>
                  <a:pt x="666" y="167"/>
                </a:lnTo>
                <a:lnTo>
                  <a:pt x="668" y="166"/>
                </a:lnTo>
                <a:lnTo>
                  <a:pt x="670" y="165"/>
                </a:lnTo>
                <a:lnTo>
                  <a:pt x="672" y="164"/>
                </a:lnTo>
                <a:lnTo>
                  <a:pt x="674" y="163"/>
                </a:lnTo>
                <a:lnTo>
                  <a:pt x="676" y="163"/>
                </a:lnTo>
                <a:lnTo>
                  <a:pt x="678" y="162"/>
                </a:lnTo>
                <a:lnTo>
                  <a:pt x="680" y="161"/>
                </a:lnTo>
                <a:lnTo>
                  <a:pt x="682" y="160"/>
                </a:lnTo>
                <a:lnTo>
                  <a:pt x="684" y="159"/>
                </a:lnTo>
                <a:lnTo>
                  <a:pt x="686" y="158"/>
                </a:lnTo>
                <a:lnTo>
                  <a:pt x="688" y="157"/>
                </a:lnTo>
                <a:lnTo>
                  <a:pt x="690" y="156"/>
                </a:lnTo>
                <a:lnTo>
                  <a:pt x="692" y="155"/>
                </a:lnTo>
                <a:lnTo>
                  <a:pt x="694" y="154"/>
                </a:lnTo>
                <a:lnTo>
                  <a:pt x="696" y="153"/>
                </a:lnTo>
                <a:lnTo>
                  <a:pt x="698" y="152"/>
                </a:lnTo>
                <a:lnTo>
                  <a:pt x="700" y="151"/>
                </a:lnTo>
                <a:lnTo>
                  <a:pt x="702" y="150"/>
                </a:lnTo>
                <a:lnTo>
                  <a:pt x="704" y="149"/>
                </a:lnTo>
                <a:lnTo>
                  <a:pt x="706" y="148"/>
                </a:lnTo>
                <a:lnTo>
                  <a:pt x="708" y="147"/>
                </a:lnTo>
                <a:lnTo>
                  <a:pt x="710" y="146"/>
                </a:lnTo>
                <a:lnTo>
                  <a:pt x="712" y="146"/>
                </a:lnTo>
                <a:lnTo>
                  <a:pt x="714" y="145"/>
                </a:lnTo>
                <a:lnTo>
                  <a:pt x="716" y="144"/>
                </a:lnTo>
                <a:lnTo>
                  <a:pt x="718" y="143"/>
                </a:lnTo>
                <a:lnTo>
                  <a:pt x="720" y="142"/>
                </a:lnTo>
                <a:lnTo>
                  <a:pt x="722" y="141"/>
                </a:lnTo>
                <a:lnTo>
                  <a:pt x="724" y="140"/>
                </a:lnTo>
                <a:lnTo>
                  <a:pt x="726" y="139"/>
                </a:lnTo>
                <a:lnTo>
                  <a:pt x="728" y="138"/>
                </a:lnTo>
                <a:lnTo>
                  <a:pt x="730" y="137"/>
                </a:lnTo>
                <a:lnTo>
                  <a:pt x="732" y="136"/>
                </a:lnTo>
                <a:lnTo>
                  <a:pt x="734" y="135"/>
                </a:lnTo>
                <a:lnTo>
                  <a:pt x="736" y="134"/>
                </a:lnTo>
                <a:lnTo>
                  <a:pt x="738" y="133"/>
                </a:lnTo>
                <a:lnTo>
                  <a:pt x="740" y="132"/>
                </a:lnTo>
                <a:lnTo>
                  <a:pt x="742" y="131"/>
                </a:lnTo>
                <a:lnTo>
                  <a:pt x="744" y="130"/>
                </a:lnTo>
                <a:lnTo>
                  <a:pt x="746" y="130"/>
                </a:lnTo>
                <a:lnTo>
                  <a:pt x="748" y="129"/>
                </a:lnTo>
                <a:lnTo>
                  <a:pt x="750" y="128"/>
                </a:lnTo>
                <a:lnTo>
                  <a:pt x="752" y="127"/>
                </a:lnTo>
                <a:lnTo>
                  <a:pt x="754" y="126"/>
                </a:lnTo>
                <a:lnTo>
                  <a:pt x="756" y="125"/>
                </a:lnTo>
                <a:lnTo>
                  <a:pt x="758" y="124"/>
                </a:lnTo>
                <a:lnTo>
                  <a:pt x="760" y="123"/>
                </a:lnTo>
                <a:lnTo>
                  <a:pt x="762" y="122"/>
                </a:lnTo>
                <a:lnTo>
                  <a:pt x="764" y="121"/>
                </a:lnTo>
                <a:lnTo>
                  <a:pt x="766" y="120"/>
                </a:lnTo>
                <a:lnTo>
                  <a:pt x="768" y="119"/>
                </a:lnTo>
                <a:lnTo>
                  <a:pt x="770" y="118"/>
                </a:lnTo>
                <a:lnTo>
                  <a:pt x="772" y="117"/>
                </a:lnTo>
                <a:lnTo>
                  <a:pt x="774" y="116"/>
                </a:lnTo>
                <a:lnTo>
                  <a:pt x="776" y="115"/>
                </a:lnTo>
                <a:lnTo>
                  <a:pt x="778" y="114"/>
                </a:lnTo>
                <a:lnTo>
                  <a:pt x="780" y="113"/>
                </a:lnTo>
                <a:lnTo>
                  <a:pt x="782" y="113"/>
                </a:lnTo>
                <a:lnTo>
                  <a:pt x="784" y="112"/>
                </a:lnTo>
                <a:lnTo>
                  <a:pt x="786" y="111"/>
                </a:lnTo>
                <a:lnTo>
                  <a:pt x="788" y="110"/>
                </a:lnTo>
                <a:lnTo>
                  <a:pt x="790" y="109"/>
                </a:lnTo>
                <a:lnTo>
                  <a:pt x="792" y="108"/>
                </a:lnTo>
                <a:lnTo>
                  <a:pt x="794" y="107"/>
                </a:lnTo>
                <a:lnTo>
                  <a:pt x="796" y="106"/>
                </a:lnTo>
                <a:lnTo>
                  <a:pt x="798" y="105"/>
                </a:lnTo>
                <a:lnTo>
                  <a:pt x="800" y="104"/>
                </a:lnTo>
                <a:lnTo>
                  <a:pt x="802" y="103"/>
                </a:lnTo>
                <a:lnTo>
                  <a:pt x="804" y="102"/>
                </a:lnTo>
                <a:lnTo>
                  <a:pt x="806" y="101"/>
                </a:lnTo>
                <a:lnTo>
                  <a:pt x="808" y="100"/>
                </a:lnTo>
                <a:lnTo>
                  <a:pt x="810" y="99"/>
                </a:lnTo>
                <a:lnTo>
                  <a:pt x="812" y="98"/>
                </a:lnTo>
                <a:lnTo>
                  <a:pt x="814" y="97"/>
                </a:lnTo>
                <a:lnTo>
                  <a:pt x="816" y="97"/>
                </a:lnTo>
                <a:lnTo>
                  <a:pt x="818" y="96"/>
                </a:lnTo>
                <a:lnTo>
                  <a:pt x="820" y="95"/>
                </a:lnTo>
                <a:lnTo>
                  <a:pt x="822" y="94"/>
                </a:lnTo>
                <a:lnTo>
                  <a:pt x="824" y="93"/>
                </a:lnTo>
                <a:lnTo>
                  <a:pt x="826" y="92"/>
                </a:lnTo>
                <a:lnTo>
                  <a:pt x="828" y="91"/>
                </a:lnTo>
                <a:lnTo>
                  <a:pt x="830" y="90"/>
                </a:lnTo>
                <a:lnTo>
                  <a:pt x="832" y="89"/>
                </a:lnTo>
                <a:lnTo>
                  <a:pt x="834" y="88"/>
                </a:lnTo>
                <a:lnTo>
                  <a:pt x="836" y="87"/>
                </a:lnTo>
                <a:lnTo>
                  <a:pt x="838" y="86"/>
                </a:lnTo>
                <a:lnTo>
                  <a:pt x="840" y="85"/>
                </a:lnTo>
                <a:lnTo>
                  <a:pt x="842" y="84"/>
                </a:lnTo>
                <a:lnTo>
                  <a:pt x="844" y="83"/>
                </a:lnTo>
                <a:lnTo>
                  <a:pt x="846" y="82"/>
                </a:lnTo>
                <a:lnTo>
                  <a:pt x="848" y="81"/>
                </a:lnTo>
                <a:lnTo>
                  <a:pt x="850" y="80"/>
                </a:lnTo>
                <a:lnTo>
                  <a:pt x="852" y="80"/>
                </a:lnTo>
                <a:lnTo>
                  <a:pt x="854" y="79"/>
                </a:lnTo>
                <a:lnTo>
                  <a:pt x="856" y="78"/>
                </a:lnTo>
                <a:lnTo>
                  <a:pt x="858" y="77"/>
                </a:lnTo>
                <a:lnTo>
                  <a:pt x="860" y="76"/>
                </a:lnTo>
                <a:lnTo>
                  <a:pt x="862" y="75"/>
                </a:lnTo>
                <a:lnTo>
                  <a:pt x="864" y="74"/>
                </a:lnTo>
                <a:lnTo>
                  <a:pt x="866" y="73"/>
                </a:lnTo>
                <a:lnTo>
                  <a:pt x="868" y="72"/>
                </a:lnTo>
                <a:lnTo>
                  <a:pt x="870" y="71"/>
                </a:lnTo>
                <a:lnTo>
                  <a:pt x="872" y="70"/>
                </a:lnTo>
                <a:lnTo>
                  <a:pt x="874" y="69"/>
                </a:lnTo>
                <a:lnTo>
                  <a:pt x="876" y="68"/>
                </a:lnTo>
                <a:lnTo>
                  <a:pt x="878" y="67"/>
                </a:lnTo>
                <a:lnTo>
                  <a:pt x="880" y="66"/>
                </a:lnTo>
                <a:lnTo>
                  <a:pt x="882" y="65"/>
                </a:lnTo>
                <a:lnTo>
                  <a:pt x="884" y="64"/>
                </a:lnTo>
                <a:lnTo>
                  <a:pt x="886" y="63"/>
                </a:lnTo>
                <a:lnTo>
                  <a:pt x="888" y="63"/>
                </a:lnTo>
                <a:lnTo>
                  <a:pt x="890" y="62"/>
                </a:lnTo>
                <a:lnTo>
                  <a:pt x="892" y="61"/>
                </a:lnTo>
                <a:lnTo>
                  <a:pt x="894" y="60"/>
                </a:lnTo>
                <a:lnTo>
                  <a:pt x="896" y="59"/>
                </a:lnTo>
                <a:lnTo>
                  <a:pt x="898" y="58"/>
                </a:lnTo>
                <a:lnTo>
                  <a:pt x="900" y="57"/>
                </a:lnTo>
                <a:lnTo>
                  <a:pt x="902" y="56"/>
                </a:lnTo>
                <a:lnTo>
                  <a:pt x="904" y="55"/>
                </a:lnTo>
                <a:lnTo>
                  <a:pt x="906" y="54"/>
                </a:lnTo>
                <a:lnTo>
                  <a:pt x="908" y="53"/>
                </a:lnTo>
                <a:lnTo>
                  <a:pt x="910" y="52"/>
                </a:lnTo>
                <a:lnTo>
                  <a:pt x="912" y="51"/>
                </a:lnTo>
                <a:lnTo>
                  <a:pt x="914" y="50"/>
                </a:lnTo>
                <a:lnTo>
                  <a:pt x="916" y="49"/>
                </a:lnTo>
                <a:lnTo>
                  <a:pt x="918" y="48"/>
                </a:lnTo>
                <a:lnTo>
                  <a:pt x="920" y="47"/>
                </a:lnTo>
                <a:lnTo>
                  <a:pt x="922" y="47"/>
                </a:lnTo>
                <a:lnTo>
                  <a:pt x="924" y="46"/>
                </a:lnTo>
                <a:lnTo>
                  <a:pt x="926" y="45"/>
                </a:lnTo>
                <a:lnTo>
                  <a:pt x="928" y="44"/>
                </a:lnTo>
                <a:lnTo>
                  <a:pt x="930" y="43"/>
                </a:lnTo>
                <a:lnTo>
                  <a:pt x="932" y="42"/>
                </a:lnTo>
                <a:lnTo>
                  <a:pt x="934" y="41"/>
                </a:lnTo>
                <a:lnTo>
                  <a:pt x="936" y="40"/>
                </a:lnTo>
                <a:lnTo>
                  <a:pt x="938" y="39"/>
                </a:lnTo>
                <a:lnTo>
                  <a:pt x="940" y="38"/>
                </a:lnTo>
                <a:lnTo>
                  <a:pt x="942" y="37"/>
                </a:lnTo>
                <a:lnTo>
                  <a:pt x="944" y="36"/>
                </a:lnTo>
                <a:lnTo>
                  <a:pt x="946" y="35"/>
                </a:lnTo>
                <a:lnTo>
                  <a:pt x="948" y="34"/>
                </a:lnTo>
                <a:lnTo>
                  <a:pt x="950" y="33"/>
                </a:lnTo>
                <a:lnTo>
                  <a:pt x="952" y="32"/>
                </a:lnTo>
                <a:lnTo>
                  <a:pt x="954" y="31"/>
                </a:lnTo>
                <a:lnTo>
                  <a:pt x="956" y="30"/>
                </a:lnTo>
                <a:lnTo>
                  <a:pt x="958" y="30"/>
                </a:lnTo>
                <a:lnTo>
                  <a:pt x="960" y="29"/>
                </a:lnTo>
                <a:lnTo>
                  <a:pt x="962" y="28"/>
                </a:lnTo>
                <a:lnTo>
                  <a:pt x="964" y="27"/>
                </a:lnTo>
                <a:lnTo>
                  <a:pt x="966" y="26"/>
                </a:lnTo>
                <a:lnTo>
                  <a:pt x="968" y="25"/>
                </a:lnTo>
                <a:lnTo>
                  <a:pt x="970" y="24"/>
                </a:lnTo>
                <a:lnTo>
                  <a:pt x="972" y="23"/>
                </a:lnTo>
                <a:lnTo>
                  <a:pt x="974" y="22"/>
                </a:lnTo>
                <a:lnTo>
                  <a:pt x="976" y="21"/>
                </a:lnTo>
                <a:lnTo>
                  <a:pt x="978" y="20"/>
                </a:lnTo>
                <a:lnTo>
                  <a:pt x="980" y="19"/>
                </a:lnTo>
                <a:lnTo>
                  <a:pt x="982" y="18"/>
                </a:lnTo>
                <a:lnTo>
                  <a:pt x="984" y="17"/>
                </a:lnTo>
                <a:lnTo>
                  <a:pt x="986" y="16"/>
                </a:lnTo>
                <a:lnTo>
                  <a:pt x="988" y="15"/>
                </a:lnTo>
                <a:lnTo>
                  <a:pt x="990" y="14"/>
                </a:lnTo>
                <a:lnTo>
                  <a:pt x="992" y="14"/>
                </a:lnTo>
                <a:lnTo>
                  <a:pt x="994" y="13"/>
                </a:lnTo>
                <a:lnTo>
                  <a:pt x="996" y="12"/>
                </a:lnTo>
                <a:lnTo>
                  <a:pt x="998" y="11"/>
                </a:lnTo>
                <a:lnTo>
                  <a:pt x="1000" y="10"/>
                </a:lnTo>
                <a:lnTo>
                  <a:pt x="1002" y="9"/>
                </a:lnTo>
                <a:lnTo>
                  <a:pt x="1004" y="8"/>
                </a:lnTo>
                <a:lnTo>
                  <a:pt x="1006" y="7"/>
                </a:lnTo>
                <a:lnTo>
                  <a:pt x="1008" y="6"/>
                </a:lnTo>
                <a:lnTo>
                  <a:pt x="1010" y="5"/>
                </a:lnTo>
                <a:lnTo>
                  <a:pt x="1012" y="4"/>
                </a:lnTo>
                <a:lnTo>
                  <a:pt x="1014" y="3"/>
                </a:lnTo>
                <a:lnTo>
                  <a:pt x="1016" y="2"/>
                </a:lnTo>
                <a:lnTo>
                  <a:pt x="1018" y="1"/>
                </a:lnTo>
                <a:lnTo>
                  <a:pt x="1020" y="0"/>
                </a:lnTo>
                <a:lnTo>
                  <a:pt x="1021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111" name="TextBox 207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53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8" dur="500" fill="hold"/>
                                        <p:tgtEl>
                                          <p:spTgt spid="2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3" dur="500" fill="hold"/>
                                        <p:tgtEl>
                                          <p:spTgt spid="2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8" dur="500" fill="hold"/>
                                        <p:tgtEl>
                                          <p:spTgt spid="2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8" dur="500" fill="hold"/>
                                        <p:tgtEl>
                                          <p:spTgt spid="2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22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2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2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3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8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1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3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1" grpId="0" animBg="1"/>
      <p:bldP spid="2082" grpId="0" animBg="1"/>
      <p:bldP spid="400" grpId="0" animBg="1"/>
      <p:bldP spid="2084" grpId="0"/>
      <p:bldP spid="201" grpId="0" animBg="1"/>
      <p:bldP spid="201" grpId="1" animBg="1"/>
      <p:bldP spid="2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698B1-378C-48B4-A4D3-D890EE93F4A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7457" y="185057"/>
            <a:ext cx="11571514" cy="5551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Indicate the constant “k” and the transformation for each of the following: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6429DBD-250D-4701-96BC-C9DBE66DA0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420030"/>
              </p:ext>
            </p:extLst>
          </p:nvPr>
        </p:nvGraphicFramePr>
        <p:xfrm>
          <a:off x="337457" y="974498"/>
          <a:ext cx="3303267" cy="555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253800" progId="Equation.DSMT4">
                  <p:embed/>
                </p:oleObj>
              </mc:Choice>
              <mc:Fallback>
                <p:oleObj name="Equation" r:id="rId2" imgW="15112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6429DBD-250D-4701-96BC-C9DBE66DA0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7457" y="974498"/>
                        <a:ext cx="3303267" cy="5551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D5A61F1-2361-457A-B0AC-A0E8D113F8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872662"/>
              </p:ext>
            </p:extLst>
          </p:nvPr>
        </p:nvGraphicFramePr>
        <p:xfrm>
          <a:off x="337457" y="2239283"/>
          <a:ext cx="371792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431640" progId="Equation.DSMT4">
                  <p:embed/>
                </p:oleObj>
              </mc:Choice>
              <mc:Fallback>
                <p:oleObj name="Equation" r:id="rId4" imgW="170172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D5A61F1-2361-457A-B0AC-A0E8D113F8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7457" y="2239283"/>
                        <a:ext cx="3717925" cy="944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44BB830-F9D1-46FD-96DB-4BBE40EAAA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660263"/>
              </p:ext>
            </p:extLst>
          </p:nvPr>
        </p:nvGraphicFramePr>
        <p:xfrm>
          <a:off x="338428" y="3770313"/>
          <a:ext cx="4052887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444240" progId="Equation.DSMT4">
                  <p:embed/>
                </p:oleObj>
              </mc:Choice>
              <mc:Fallback>
                <p:oleObj name="Equation" r:id="rId6" imgW="185400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44BB830-F9D1-46FD-96DB-4BBE40EAAA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8428" y="3770313"/>
                        <a:ext cx="4052887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C9E3C4C-AD82-490A-8FEB-68F44BA77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64491"/>
              </p:ext>
            </p:extLst>
          </p:nvPr>
        </p:nvGraphicFramePr>
        <p:xfrm>
          <a:off x="337457" y="5186819"/>
          <a:ext cx="4160838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469800" progId="Equation.DSMT4">
                  <p:embed/>
                </p:oleObj>
              </mc:Choice>
              <mc:Fallback>
                <p:oleObj name="Equation" r:id="rId8" imgW="190476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C9E3C4C-AD82-490A-8FEB-68F44BA775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7457" y="5186819"/>
                        <a:ext cx="4160838" cy="1027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24">
                <a:extLst>
                  <a:ext uri="{FF2B5EF4-FFF2-40B4-BE49-F238E27FC236}">
                    <a16:creationId xmlns:a16="http://schemas.microsoft.com/office/drawing/2014/main" id="{8FBFD7F0-C6B7-4D35-A080-E0CE30352A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7197" y="974498"/>
                <a:ext cx="1936043" cy="528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CA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Constant 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0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CA" sz="2000" dirty="0">
                  <a:solidFill>
                    <a:srgbClr val="FF0000"/>
                  </a:solidFill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8" name="TextBox 24">
                <a:extLst>
                  <a:ext uri="{FF2B5EF4-FFF2-40B4-BE49-F238E27FC236}">
                    <a16:creationId xmlns:a16="http://schemas.microsoft.com/office/drawing/2014/main" id="{8FBFD7F0-C6B7-4D35-A080-E0CE30352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57197" y="974498"/>
                <a:ext cx="1936043" cy="528543"/>
              </a:xfrm>
              <a:prstGeom prst="rect">
                <a:avLst/>
              </a:prstGeom>
              <a:blipFill>
                <a:blip r:embed="rId11"/>
                <a:stretch>
                  <a:fillRect l="-3470" b="-57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24">
            <a:extLst>
              <a:ext uri="{FF2B5EF4-FFF2-40B4-BE49-F238E27FC236}">
                <a16:creationId xmlns:a16="http://schemas.microsoft.com/office/drawing/2014/main" id="{B5565A5D-4F30-4326-94FD-C0BEA7EA4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282" y="974498"/>
            <a:ext cx="56855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FF0000"/>
                </a:solidFill>
                <a:latin typeface="Century Schoolbook" pitchFamily="18" charset="0"/>
              </a:rPr>
              <a:t>Function will expand horizontally by a factor of 3.  All “x” coordinates will be multiplied by 3</a:t>
            </a:r>
            <a:endParaRPr lang="en-CA" sz="2000" dirty="0">
              <a:solidFill>
                <a:srgbClr val="FF0000"/>
              </a:solidFill>
              <a:latin typeface="Century Schoolbook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24">
                <a:extLst>
                  <a:ext uri="{FF2B5EF4-FFF2-40B4-BE49-F238E27FC236}">
                    <a16:creationId xmlns:a16="http://schemas.microsoft.com/office/drawing/2014/main" id="{10A4402D-B00D-4169-BF80-50A2019435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3239" y="2516536"/>
                <a:ext cx="1936043" cy="528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CA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Constant 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sz="20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CA" sz="2000" dirty="0">
                  <a:solidFill>
                    <a:srgbClr val="FF0000"/>
                  </a:solidFill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11" name="TextBox 24">
                <a:extLst>
                  <a:ext uri="{FF2B5EF4-FFF2-40B4-BE49-F238E27FC236}">
                    <a16:creationId xmlns:a16="http://schemas.microsoft.com/office/drawing/2014/main" id="{10A4402D-B00D-4169-BF80-50A201943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13239" y="2516536"/>
                <a:ext cx="1936043" cy="528543"/>
              </a:xfrm>
              <a:prstGeom prst="rect">
                <a:avLst/>
              </a:prstGeom>
              <a:blipFill>
                <a:blip r:embed="rId12"/>
                <a:stretch>
                  <a:fillRect l="-3470" b="-57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24">
                <a:extLst>
                  <a:ext uri="{FF2B5EF4-FFF2-40B4-BE49-F238E27FC236}">
                    <a16:creationId xmlns:a16="http://schemas.microsoft.com/office/drawing/2014/main" id="{E25A8CFD-6165-4316-A715-F45A5099A5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42720" y="2473512"/>
                <a:ext cx="5805261" cy="1143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n-US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Function will compress horizontally by a factor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rgbClr val="FF0000"/>
                    </a:solidFill>
                    <a:latin typeface="Century Schoolbook" pitchFamily="18" charset="0"/>
                  </a:rPr>
                  <a:t>.  All “x” coordinates will be multiplied by 0.75</a:t>
                </a:r>
                <a:endParaRPr lang="en-CA" sz="2000" dirty="0">
                  <a:solidFill>
                    <a:srgbClr val="FF0000"/>
                  </a:solidFill>
                  <a:latin typeface="Century Schoolbook" pitchFamily="18" charset="0"/>
                </a:endParaRPr>
              </a:p>
            </p:txBody>
          </p:sp>
        </mc:Choice>
        <mc:Fallback xmlns="">
          <p:sp>
            <p:nvSpPr>
              <p:cNvPr id="12" name="TextBox 24">
                <a:extLst>
                  <a:ext uri="{FF2B5EF4-FFF2-40B4-BE49-F238E27FC236}">
                    <a16:creationId xmlns:a16="http://schemas.microsoft.com/office/drawing/2014/main" id="{E25A8CFD-6165-4316-A715-F45A5099A5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2720" y="2473512"/>
                <a:ext cx="5805261" cy="1143133"/>
              </a:xfrm>
              <a:prstGeom prst="rect">
                <a:avLst/>
              </a:prstGeom>
              <a:blipFill>
                <a:blip r:embed="rId13"/>
                <a:stretch>
                  <a:fillRect l="-1155" t="-3209" r="-210" b="-909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802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31791D-E21C-AEBC-066F-BCAE2192B84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87037" y="180109"/>
                <a:ext cx="10764982" cy="12192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Practice: Indicate the transformation for each of the following.  </a:t>
                </a:r>
                <a:br>
                  <a:rPr lang="en-CA" dirty="0"/>
                </a:br>
                <a:r>
                  <a:rPr lang="en-CA" dirty="0"/>
                  <a:t>ii) If the coordinate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is on the original function, what is the coordinate after the transformation?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031791D-E21C-AEBC-066F-BCAE2192B8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87037" y="180109"/>
                <a:ext cx="10764982" cy="1219200"/>
              </a:xfrm>
              <a:blipFill>
                <a:blip r:embed="rId2"/>
                <a:stretch>
                  <a:fillRect l="-906" t="-4000" r="-849" b="-900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34D42E8-67A0-B6D8-DED3-F96AB859DE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9438"/>
              </p:ext>
            </p:extLst>
          </p:nvPr>
        </p:nvGraphicFramePr>
        <p:xfrm>
          <a:off x="187037" y="1505673"/>
          <a:ext cx="580390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63480" imgH="228600" progId="Equation.DSMT4">
                  <p:embed/>
                </p:oleObj>
              </mc:Choice>
              <mc:Fallback>
                <p:oleObj name="Equation" r:id="rId3" imgW="246348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34D42E8-67A0-B6D8-DED3-F96AB859DE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7037" y="1505673"/>
                        <a:ext cx="5803900" cy="538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CA8E4AF-9147-CCD5-EFF1-22004BDB68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472387"/>
              </p:ext>
            </p:extLst>
          </p:nvPr>
        </p:nvGraphicFramePr>
        <p:xfrm>
          <a:off x="187037" y="2606964"/>
          <a:ext cx="436721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54000" imgH="393480" progId="Equation.DSMT4">
                  <p:embed/>
                </p:oleObj>
              </mc:Choice>
              <mc:Fallback>
                <p:oleObj name="Equation" r:id="rId5" imgW="18540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CA8E4AF-9147-CCD5-EFF1-22004BDB68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7037" y="2606964"/>
                        <a:ext cx="4367213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5CC2190-A735-7DDA-D205-86FC6EFBE0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4484749"/>
              </p:ext>
            </p:extLst>
          </p:nvPr>
        </p:nvGraphicFramePr>
        <p:xfrm>
          <a:off x="223693" y="4130962"/>
          <a:ext cx="40989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39880" imgH="228600" progId="Equation.DSMT4">
                  <p:embed/>
                </p:oleObj>
              </mc:Choice>
              <mc:Fallback>
                <p:oleObj name="Equation" r:id="rId7" imgW="173988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5CC2190-A735-7DDA-D205-86FC6EFBE0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3693" y="4130962"/>
                        <a:ext cx="4098925" cy="538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D1B65CB-4A33-E726-DDDD-C8B488C59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792293"/>
              </p:ext>
            </p:extLst>
          </p:nvPr>
        </p:nvGraphicFramePr>
        <p:xfrm>
          <a:off x="197861" y="5302395"/>
          <a:ext cx="4610101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55520" imgH="393480" progId="Equation.DSMT4">
                  <p:embed/>
                </p:oleObj>
              </mc:Choice>
              <mc:Fallback>
                <p:oleObj name="Equation" r:id="rId9" imgW="195552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D1B65CB-4A33-E726-DDDD-C8B488C594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7861" y="5302395"/>
                        <a:ext cx="4610101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98329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4"/>
  <p:tag name="ISPRING_ULTRA_SCORM_DURATION" val="3600"/>
  <p:tag name="ISPRING_ULTRA_SCORM_QUIZ_NUMBER" val="0"/>
  <p:tag name="ISPRING_RESOURCE_PATHS_HASH" val="dc37da6d8cf793ca9671c82538b8359ac8b2ec"/>
  <p:tag name="GENSWF_OUTPUT_FILE_NAME" val="m10hc5.4"/>
  <p:tag name="ISPRING_RESOURCE_PATHS_HASH_2" val="39e8654e5352543f8735f95b9bb342dd41347c"/>
  <p:tag name="ISPRING_RESOURCE_PATHS_HASH_PRESENTER" val="9cd22adfcae84c8ea38ad7d5fb4046a782545757"/>
  <p:tag name="ISPRING_ULTRA_SCORM_COURSE_ID" val="9B72F695-248D-4DA7-9F31-87AB4822BB33"/>
  <p:tag name="ISPRING_SCORM_RATE_SLIDES" val="1"/>
  <p:tag name="ISPRING_PLAYERS_CUSTOMIZATION" val="UEsDBBQAAgAIAKEBLk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KEBLks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KEBLkt6KFfPsAIAAFMKAAAhAAAAdW5pdmVyc2FsL2ZsYXNoX3NraW5fc2V0dGluZ3MueG1slVbbbtswDH3fVwTZe9xd0wFqgDTNgALdWqxF32WbsYXIkiHJ6fL30821lNixF6JARJ5DUrwoRXJP2OrDbIYyTrl4BqUIK6TRtLoZyW/maaMUZ4uMMwVMLRgXFabz1cef9oMSixxj8QOIqZwdzqALs7SfKRQf49vSyBAh41WN2fGBF3yR4mxfCN6wfDS18liDoITtNfLqx3KzHQxAiVT3Cqoop+21kWmUWoCUYFL6vjUyyqI4BdpGurKfiZwu1OXbn9AORBJlaetPRoZoNS4gLvL12sgwnmnvcVeWRi4TFPxVGvrls5FBKMVHELHzu69GBhm8bur/mZFa8MIUNOZcbuI7h3Kc6/UzWV0ZGSWYC5lAo13w5bF3vQtA/mu498isq+D0ydT15EEwTU8prJRoACXtydlkyd8eG6X3A1Y7TKUGhKoO9KSTfsKNbN3Eug73B94Iy0NfXtNBXjltKti4hAN3sb7Dbza39q0Inb7rggwFHLwySLFTdsjfuq5nyEDZIZ8pyeGR0eMZ/NTiOG2Pb7Hv5uXyayswrI+5t7an1moiPZjNlUFor2gxFc9hJU06L6QC0zaUWJ1LKTnLCTF8IAVWhLNfBpce7WUkSk4MftT6Bwspoij0zZvNUb/SYb/seXwc3Y9Cdzd3nin9ht/MsVI4Kyv9oyTnM8/TS6LdzJN+hnklNRzEPdvxiZwKiz2IF87p1CiMK5iK5W6xBtAoCQqAkv4KI++jr/SsqVIQW90xAu3IxDqHK0lRUv2nXgm8Qd4afcMGrI6qSu2PYULf4YHGDwBgkZXtxLqDs1QNVYTCAdq9DxT2ykN3Q1JP6NCwrdUD7FQ4bl4zaR79M9ENSoiLDT2EV51XP8NZ4pn3uHjoFU6lvVq09mOvcvuWmeELQU7hxylyre3nRdRK88/kP1BLAwQUAAIACAChAS5L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oQEuS0nnN52rAQAARQYAAB8AAAB1bml2ZXJzYWwvaHRtbF9za2luX3NldHRpbmdzLmpzjZRNb4MwDIbv/RUou05V98m2W7V2UqUeJq23aYdAXYoaYpQE1q7qfx9OvwiEdfElvDy8jo3ibS+oFotZ8BJs7d4+v7vPVgPSjCrg2tVFh56RzrRI5zBLMxCpBNZAyuOnJ3l3JnzGTFrTaPNBtrrmx5DeLLjQdTz3WCiPpn0flx7w26OtfR//OKUdytqXVOtzVBiDsh+jNCBNX6LKuGXY1Ztd9QobMJagLqALHoNjGtrVRZ4dH0KKOhdjlnO5mWKC/YjHq0RhIedd+ZebHFT1x1d7YPAcvo4dO5FqMzGQNROPnyi6yVyB1nDI+zim8MKCRyBqvgO7/kAd43ZBDbpMdWqO9PCGok7nPIFWl56GFC4mK69WN0OKNmdgbfbE3S2FQwi+AdWyGt1TOCDmRf6PH5grTKgjLbTd8xMqkM9TmRxSDyi8HB2WbLu6dy7UHn/EnCuEjSu09N2+rGt0+O59QzMnQyevbuSd+vIKnyh9Yve48o6h9nlMc5TQ82fAuDE8XmbVhKjGI3UddLUHNZELJCHjagVqhijse4kG7AYLY0d08HWpHndq73q7X1BLAwQUAAIACAChAS5L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oQEuS2/CybNuAAAAcwAAABwAAAB1bml2ZXJzYWwvbG9jYWxfc2V0dGluZ3MueG1sDcwxDsIwDEDRvaewvLfAxtC0EkhsZaEcwEoMRHJs1FgIbk+2Pzz9cf4WgQ9vNZsGPAx7BNZoKesz4H299EeE6qSJxJQDqiHMUzeKRZIbuzdY4S30423l0sL5SqXJ03khfw2RoIelDR+ZE+6m7g9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oQEuS7GHx1+TCgAAF1oAACkAAAB1bml2ZXJzYWwvc2tpbl9jdXN0b21pemF0aW9uX3NldHRpbmdzLnhtbO1c627juhH+36cgHBygBYr4Il8Lrwpd6MRYR/axtMlui8JgbCYWIks+kuzdHPhHn6YP1ifpkJJiSZEVKZtud7eKkCAi5xuSw+EMyS/O0HswbWXn+c7G/J34pmPr1PdN+94T/4DQcOlYjjtzqUd9XpAsQjbZ0Hc1z7GIW0OeT+wVcVfvanfE8mgtkI8QyISK253vO/b50rF9avvntuNuiFVDe2LtQI/SgKdWfxnn7Kn7hBrxrzzYHVnSdFujjjSQGi+iEi21Rv2WLGVils5mS+zHiXPvnN+S5cO96+zsVZE+rh+31LVM++HYTFfqnxC2TM8f+3ST0Tl1hNVRqwBqC1Pn0WPfBlJH7g7ygRa5pVayvbbKniKwdIM5xkgh96Zn+jFkr9tvDpqZyC25p1mWFxqdblc+AbGhjQzMoN0cCYMcjE+/+EdDtDrNzglpizxSN6sJrKod+cRInO1um+lE0qg/6mRjXOeeWTkL1mt0pc4oH2Y5ZAVr/ti91qg3UvIxbHCsuaOpu4OWkt1Q0mAJzxnWYwGFx5x6OugEim5Me+V8Htt3TgiM4o3Caj2xgQLHQv2e1Ff78NaW2y3Ua+MW7iMVdxSoGwjqQFCgTm01lWE9pSLQ69IlBJlsrcN6ovY5YGx71PXH9op+EYWkdLwqOYILF8wPcp7YbbPnELV64KZqo3az0+vgQ0sSBKGLlI7aVBuHXm/Qk5oIN9qdhnCQ+y2hJaBmp9McdA/NXqsjwNto0AUtbTzoonav3W6phxZuARpJkqy2lENPGDSbErSG+wPlMBrJvUYDNZtNoa0eOl1hJDcQSAugQxL6zICCKshC9yDJUrMvoJEykkftA1ZxV+mgfgt3G41DW5aFRuNo3OPo4uY6lhYeTmTOFxRmTkFm7dHbks41XO5cF4QNugEv9ym6JR7VeK6TlSvir8+XJPBfkGSpMxJ8ypGJ0qcFwdKlqLNsOazz3xMrJZ54C2ZO8azBk2Y4iiJIHsTFs8C/CuDiyRNgPG0WhYVtBXkzD3QifRbp5jF/QkM8c+ZJZyRQ8SxIncVhUUITz4LcWQgZS6HiWRACS+COTb5skRNJVDwL0mceNJ1FxbMgf+ZjUmkUzMIT6MsgnhbAGjyD5oo/S6TiWZBCc1HpTArW4zk0F5SRSsF0PIkWwkW5FHrIs2gh0FMyBYvzNJqHisyW5UThazqWDDfQCkxuPLiERVzlTF4o06uZpH1aTKYX04U8vqiJSrAqEVuWf2x1+1+ane6fhvUQV1CTfiVNJkldiCvrNIrp0oz5dLIAhXiy0PBHoyayn6Wh0w/GZKzhmhj+UlrBbI6vayL7WQT6YT7HmrHQJ2MVL8b6Qpsa3C4TbGC1Jn5ydmhN9hT5Dtqb9DPy1xRBeDZdijzLXPEKFrJNe0cLtKfOpZuxdrEwptOJvsCaGpXURGyvkOqSz+AO5RXNJR3PQYcLCdB9HXzB559rQJJllVZyOb64nMC3wTpyad6vLfj2X9GbGdZg/qhdAHiFdV26wAt5+hFmDjxuWhI0fQ+O9r4k6BPWwTOwXgCmSdfjC8kYTzXmXHOsG/Ox8uRZS2Ijx7YeEVkuAYcge+xNZ+dBCXM2ugp8zCvdkI5//QBuPZYmGS4c6ESmzZ353txT6IW7KjRTsKwUrLK5+vXD+G+LkTSeYHUBk6dObxYGX/WsPQLLw3Z8RCzLYcOApslqT+wlbNHokuzAxR5BbGWuuNiWwOBZZ37bmb8j4odL65dwVWoq/vjL+Vf3bmxMIKzcENcutsRS2hKR4fmQN7CVhK5DPt/6L40lZo/zt+rIG4xuJun6yaEVmaOvH1eqC68YlA5+j+eQGCEcyKZTCoSvwGMgBm6IaZUCjrURNMePwrB7dxE7oJRSoE1DHZqDvkLNNcxFoiPXMEflVNxgWR8bzOr0lm1IC4D57AV+kO077NhgUTifPfnPLb1zIEZYlOxhZqHc9AKHOn9de2UdJYrELF7GQ3uoSINu3fNbVgQds8wN25kXU/vhCkfWDMJxwiQ3zs5a8dhnmQ88JMNU7TaBZbbBtAXt3rnOhpdaxIsWW5AU/vqVHQmGOA/ancXaLKBXx9JcuVwokqZgtltkS90qjgM3Zz2bGPpiIslMA/j7hvjLNSSkO7aHL64r2O2peCSBvtC8OiXucv3vf/6ruJpUf4JSFJb+paweWMUsjuEnfX/XHJ96/yigx5DkJJS/FASGm+UIWnzvzL0htKVkGJJyeQUOo3P/cHbustDmI67kSpq/hzDCt3I18Yq4DxCGDMexyiriw2cO4pfuw/EMsfMt06Yl4V8d19ngjfFsIakqP1zBQrHM5UOQHleIoPAeBVlwyiqhT7mUNAhUKZV0ZfrldfJUEcUEWJfB+3FV7jMzx1PB8cQKJ2Jn5ycOwLbvOtaMXR08vysDAXbTcWtR0XfZmSl6i0t4a+dzOHciJ6mG9XhRWnQGfZixXWWoMlmWlp5TOGOtYqJhQVru2rEgQirBaGLiyfI0SlFkfrMW7/dT2bOOw4Y/rIr1/FiYltfoF/+ZfKwwLa+ztDGFE8YzULomjoxuO2TixsuLzBzIUJtAYWTf6C0pw3owYbdeXqxLYUFScuOsqMizn2FuaLiYWVm8w/UTPR7aT3n8imFuH/XwPJWqODpvPd97h77pW/S0a/NxwAKMzz5/z/L/UCZrAQS3s2ljBKXIf9zSdzU4a5DlesPuymso1PGuxsx5pHaycNsomrFgVgq54cGcx/JSOJuF8BgioJ1zIU6w0vNBw/ozMw3reRM0DNWenj97t7mlLgYXMGnkm8myuPQ6uuW45huzJOxEZRzvr0G1DYeNCBMrSHgV39ZESyV4iddvdpZvWnRPozAVK4iZJn/0Qw+WRr5nS/6E3vlx3w5LSi+BMM4dHTEunaw4CeNnm0xcUFMu5fjk1uOjzwhVUd45xqqMTBSFaObs8ejs+KlZr2c0BbKnrD+sxzMsBKgMziqXyLoIFC50n7hwjFnoOzjNLGb8qn4RQd6M6CpMWL0N0SW3O4N8TiKD6BrI7Va79Q2Irsagp+BeaaIL99nzGqKri9lTnuhq8K9vTXRJTfaUI7r6EntKEl2jHnsKE10C47RbZYmu4G8AyhJdL1ovm+h6eaIziC61wZ6yRNfLs1QRXRXRlaZ0plfSWIvfs9VE3XHdxz9zzWTnr8F51sRDK9PjRwTebHAZmLoKY7tCdkG4cjbEtM8rmu1b02zBZQi7m7+ZzlVmQ3YZQjgn8NlxVwmn2Za7URxryhRcUzFi+g2mJtJtMqpqCa5Dl35FCVaUYEUJVpRgRQlWlGBFCVaUYEUJ/lcoQXCTN9m4kyDtbRx2S31esZEVG/nDs5G5V8CvJyNjt9iF2MiY/A9MR8b69P/KR/p0W9GRFR35I9KRkU9VfGScdUwEzpfoyJwlV4SPzP/TmO+WkHz6bN6PSjr2+FdJ0rHTY09FOlakY0U6VqRjRTpWpGNFOlakY0U6/vyk43dFE/4PGL2Kf/vp+beKPKvIs4o8q8izijyryLNv/1G+suxZ9Vm+6rN8b0yenV4APzV39jLiOXX2HPO9MmfhxJejzkLQT/VRvtjC/jk+yVeCOYuJfgPqLF0GUNB38n8//wdQSwMEFAACAAgAowEuSznB3vkmEQAA7RgAABcAAAB1bml2ZXJzYWwvdW5pdmVyc2FsLnBuZ+2Y+VdSa9vH6ZSZWdrw9mjlUMfjKU3xqOWAio2PmVM5k6gVouWIAxEqUpbH09E0RzIH7HTUHElMRXGinkRF0XJAVNSOIgoOCSIiKC++vz1/wrtWe6177bU/a69139d93ft7Xd/9/Kaz3cH9J/YDAICD9tevugIAPwEBgF0z+/bKyZ6h7LPy265oV7vLgBq6xsIOC7rkdAkAqE1Xlt5VkD8rIa5DogEAgxs7YxcqNsYJAFBPtL96yf2R3xKr789Qr+N7p6Odmh5DLwJPmR86FHPn4lXFS9cUX+ftP7yqelTh6b1DMcWUS3tPKDxXT98lm/lF8fR0/0Vr6n0D9Ln4M5WNlc2VzRVkHi92v1YwYyxENnI7pL2+0hlvVfltdQUrixMSsFshS9tbEgDAfI7yVJHnyB/xiaieTJAsIT3R6tBnxwDTr3Rbqp46LH/o1QcANLKQiLw+AMDCDBU1DjfbDZge3Qe06lFNShDT/J05kcICGQ/5J8fn5NOZX0mLZ23vJYjZuDIBKZYuE4I+C6pfUCLJ7gj0XF6QZ7rN+ij3+ZkibxvxbBaPo+YfH3lb1GA5W7z+Udmoqgi7LRYKOGBR07CDUev5atSx5clWK8P26+tITz8/7JZQaOz7cEvNclbsQsZwy8vo2ewNLfRshimc0w0KZI93WfbwM8JG1oAcIOceHkPqOt2P6nzBbvOLqTEKjvD6NkDRDauaHCfdZ+XhE863NdIEe8sWv1J0ucL8iLYmFRNY4ThX/s5u91LZtqidkMDPwkOZCli9Sw88EzJSgL9MSSZFWlqDHhYxCLR0ldqfzf452pcC/0Azs5v5vKSvASJZb86/DRobuEbFMAXE9Cui1cgqRxnd0oKQPrvVu07YbE2qUdGCfjXmAR2B+xfi8/zhGc75xCod9kJXP1iyGCuOLK5QKYjNo7cY4JrRhWEjzZ0uF/JsxwOrUdpex6D/mLeL+0AtfxsIjgArDAg6lFPIaFRpT7BmuQ8847dsdL+NaOL28rNZZAALTXA9g6IF53n5odnf2q7llm9V8q0jbkf4BWEiWlY7Y9vr2v03v+K0alD+ySrAB+eQjsNpFQdLW8ZcAhJ8HV3PUPMWhvqijENS6qu995YQWy6W9QXZPJh5QNWjSYRrgy4ERhY4C1O+tTAwGe3IlBU8XYzo4ZLMNX3mOJjRh9DjjShIsvWchoNmSDf6Orkr+m+D8UpYV1yRqK3HBBtPl1qnL91Dh7uqNA6XPHXYm51Jd90dk/TcMeiOS3JFWg6xN6WlBv61NuQi4YnB18ODSiEdDpARCA3emod3BvvFm3j3NuQtYDRBpCGvaxkpCeu2ktvUrJkuY4ZJOf7my2YlTT0azwCH9si9k/X+JdJj9DjDBwUlLofqDELMTusMlptbBdVLS4UjUXled3V5vnuLaaAYRHebp5U9uUf8zsxbLeedsn1Ak37/2uh2YFgtt7BxCkbuTxgCXysVaHmQnSH1K2P42EK0Zek7tihyfvrIBeDfVWlxD0NnpGHUHMcV3kuqdRtBl0dPYIjfEYO9hj1z4UIop5zbR3cq/dYwJklzAH3hH3UHuZd33MKX/kybtSysGclj1Eu9c0FMz2HNMmosM9kal23UaAmMhshTdAz412W70ujGnwfRztftWZnFmTPljDy6iZImrFWfgBw2E0ApugTqd3cBD13eY15t3p/n1U8TS+RxlXM+TLE/m6g9CfZqeh9IvhXWzp37eIuKa65r8O7PT11KWPQXgsY1eVdH8vi3RbWNolVSVA0V9lpz3LuIA2oYPV8zxJdYzBqXhRnQvtZwoUNi9SmqNUdIDI1PM/Dh/MYuoR+c8FQUV5wdHH5j0sFQqATeOX4z+FQX78BtY7/eiqeMM0NdoDoociCbPXjfECcsywIycjbrwkakGPlHk6omyiTuV1AyOz4f7Jd2jlKyHDibmN/hirpb4Tdyi64MbDI1UdnwQFnj3+pPfZgElbJjqZhxqsce3GL02K2DG02HZtW//uvcSy+f1NqlMmsqBBkkz5gHs/fRN+eT/YX5sYULY/9ePwdH0xuItvWqSD/iFix0xVINCY6qOfKdSwqi5i44CaJTNdMswyqWD9lpokbwfJA22jcsIDQExtzQgJghAzml3I6wmIEp0uxP+c5Z9BzxQrFeJf018cSo6XwACF7uX1jNHeIvvMqjR88xij2Frn68ikNZaHmM28szzXIp/fjLnlnrOR5+s0eXVurcoz86FNPDq/w70rcealMW/pPLCB4ugCLNCwn6thGteV48p8Jstk1Fs4T05/SR49IQbWoKfMxlzKN+JTi9Hlr99mNnlWGa0Oz4U4excMN8pOcf3ejemJ7BhrrqRZcR1pvWoClu/FU6RFO0OOpaBHNAzwU1z3Fa5xG9GZjUReyY+1LQuu2SvgS/7hoWYN2p7wP2al3kLE64a5JeAI9BnZlvFC88nJH6E9ysp8bUNcwpcLu99flsqb8RRcHCLJGWdiDYnCZu90tURoTuwTl0oQbromqSBdhW59X4EBiiZY8aoPggRQFw/wpiF2DsEBTw2GzZ+tH3O8iVSRvA47cojrZsg8qtZ/jtBljEJioDBn6f/gnw4TQJAAjbBwRcPPkD/UA/0A/0A/1AP9D/L9RZqKiqVbXMIisCEGvLLVvr45US0cpugIbNfzcE/90jjIJI0qUIrA+GYzUFwWwL8P6YjU/abZ7aklHqyDhmoQRXKtkLSF7bWsFihQsu2NhYp2a9JpVOo4TVlAUwDkrAy90jkuWC4boNIlnPoLT2zWFCzfZama2TKM7HRxEHQ+8+WhQoaUxh+GMxt/3+z1py5nzZcdG3yKPXQHMu2M1B4XRjikFdWBl9eo3nL4ttLkoJaDKw9TEqIK6lwJQNTDlJOBUJvja8YWV8VJ8UcKowbOPXX2r71iN9ItrEczvO9hX9HE3sAhbPNhsUJWwumAoeiaTW2xsznNycHbdrs1JL1fJxidD3uXEfUiRroZsRoUmvIZBuXm9KWVEst7eF2bbMvfnUbyTS7/31MrxhYyVmryrpBQi6poNyC5TgVXXrNqnzf1nZ5Yceg6YtXe1djzxp1C7lb97LUZ4NTegFpjXtY6ydBoY3dtf1g8mx35LURgbRdB4EshzoznykEhLr2ZAtTH3z64pHUnqV7WAd0dFW0GvK47TgkEG6AhNNPZcBezE4yg4xEmgEG2R93vMaskWL4ihMZuB1eje7jG90vNa88rGjatu4h+FdByN12Svgmu8UqkFz1ai3gH9yDOP+jKK4nOqNKTp6KBBuKVIC0qJfLUAgTunEyQnjSgaaoP/yam5+DrupRwuz9iVZ4Jq7VYkMH1sG8vXuy+ecaQbfgmPqljr0us2Vm97a8nSo82YTkc/jkTZWaYICd4Qex7c4KrIgh/EZ2YLg05ugv2dDIMP9vFWpFwsunyYXdY84GcmChHt6Dq526aRbFzi3jvWPfmD5TlxFiEca2+o3Z7RljzqDwII8UyRdh4TgNktr4DE+iQ6LoL2+DxDd0+Iko/i71Zmhbb+XEx2NcMzOUG1U5KRCsJnLfaaBf2PqaV2UdSDcwxbl1xldUGxxrnIhU5j65JcoxSADWlQd8XXaKq94iBbnQ+gPURtvDkXY+3snjI0/vLP5TRVLOqGNtqG3/zH9sdxq1quFwTZTwKViyPFwTAlFFy/lZhRnEiNfspCPDeswE59LlYcW/3n1PpOgFnW3u4UtdfOyrehrokXTGVUGu94kWGVbnVFSj/RjnuXY8E7SjjwiQhtwcL71OQdWbL+bJ5t20w25XuuEsC/GsnO86NklRu7aejgloEzKsUW1sQxJiJ6HYqfrnWlrg0zNvs2LbYtUGrpk5MI6w9GIZsY0JwVIZiKHGkL8loLsWfoE+M+EIGFlfFVckRPVNDqTApdm2/Rci0B76RKiKRovBGhO/FxLKgcJ8fxWUsqDjoiLcl50ItP5RcNRnBzDMh1hhYFZGExNTQG3kiAi8xrwbbfgtptf0lWOQLc3Ge01+BUWudHt0WGohQdWrgAo7rkZ4bn0tSZuI406qhqUzimKC98qMH4z4j/zCbkHB8rdb2SZZt2JntGBeSZeB2sMgzmWBDdwXIBNfWtYqCQOl3UAiPAIpLBbLp3a7V7qFoSfdsXooaL4o7ot+4AFFSng+wYl+OHktLWptbrYQjvht+aO/rkXX/3r0uSmkc0adVI5Bg3WxlFKenD8/GYNHy6nqbMok0oMVRtPtUtU1hgAUnTZC2oza6SJht2DJsUB0+MPvytTktyyyYZ124iitcHm4rKpF5d00ieeXLetSdm0MBqEgKNWXdAspP1AOflferSWFI2fSUO+Y2Mr8kDq2zO2KuH+cUv1SJZxTI61KxbSVi39PMWMfBEehhDLtU/23fyoLryuGXHW/DCUnkUR/mVllKhcNm/CqIf41yTk2yk82W84LOK/I5tmEJJDCsvzp2/6k93F11QOQ4P9iaz9ty4Ywevbjbe1SulX1pt6bmjltRtMjZTOnGA1T/Nx7VJ44YGdlNSAJcz+ogxir0Mhk/ie4JvoAEbCf+uK4coN+9CZj+qfaBaApOmPemOiNJqr1sKnDKq6M997fSXzsdvWh+WB0JmbFF3Ylcs3kmoiJ6PyujYy7OaCmladHWcz2FSib8GsJm5HuHkvM9csstDlpj7/Wr+gDHwgecA73sU1VtmfR5eyOxpWOv7n+D5BV/GrXaUNF0Z2jgV523R+rbB2JY3/DlxgdRg95HUZnep/7Jrv9zpHm1xYB1qeMJPCEJhN8CS/8i/5AYFcaLXWRv+97d1Q/ezdnp6djfRAdONDtv9zBryKvQtf0NEWd3Hzp6Rz3Mb2LcM4edFIqN8cY7Q1OH9rdBq7Mfa9qjrMRBn4tsp898dRpltuG+IYRVe/ZQjGXNmj5jxcg30EVFtZde45iwFhmvzKptiNpy5EPKjKj/VA+UjSVGmw7u3A9uDJKKxbY+d/TlTyCxh6BOEsMqnAN0yCLduRmycjlxj554te0rQmQrV1/BUw7HP+aPWbmaVY6Yw2Ad7c0y5lGxEmRW2iaj+M0EPllMxJLJmSbfvoPe2WLy7qFuJ5fIV3gnlB228qAZHvpl0bE3mnSR3ktAXbw5Of33QmwzJ4XYuPAmvOk6A5THCnIvj7k+RvsyenNjq5HFuZ+FNKSKmbp2BKUCQqaNqIQifSyA1KwHHQUEc2TF07Ubkgp13bZP25Srgbohvb8Og81lJU0btu3DnNl9driQz4Xu8oVMUFgWbUKuAmwrqXJr7wqTGJyhMi7DFW8YTwtSbt10Z5sfRTyCJgt3iV+K3FIFWjmjxnSB92JW4qbu4fGlsJuNLT5N3AoI3F8NYGGhtQmuenzcaEhPnJD+NHoPzxIWZkAcdTAScNeRP/l8YnmmrC96f1xh9mD8o2qLbg1n11VhS2L1nafkatuzlw/I8rGFBvbCAv2S370JRuy8Tv08Q+W0wRU580Sy5j/jviI3r30smIltrNgWTw2m/FoXyKagJCmGwrvbslgo5O7WiTUGHb7HV9XYrGP9jXfaBAHvD4HUHr91BmGByN8pmuupKwQbrBYZXPH2pbFw988EA8h4lXXb/OhspuTPY+w636q+Vkwyfh4U67ECf4/VFBDDws407UZDokfYvaqWRIlqqjHvCmj6BNoy+H91x7UzLrIsHu/G2WCealvriumB4pEwsAZvL6FkExBxqa5jn0L6HM/NyTipJnuaN6pJho0TLLNBAJeAwOR8qbp3C1nTZqho6VSaYWDgAew6LPYH+SVjdOvqbvAVj8ypvOJANVtaxfeQIAFntl4n7spBJQiOAoACzMmpoyp2ZrPCuHZQCzwxcur0jXvwDkl/0156s1l+8k/i9QSwMEFAACAAgAowEuSxnXUUJVAAAAaQAAABsAAAB1bml2ZXJzYWwvdW5pdmVyc2FsLnBuZy54bWyzsa/IzVEoSy0qzszPs1Uy1DNQsrfj5bIpKEoty0wtV6iwVbLQMzI1AAElhUpbJWNDPQgPyC3PTCnJsFUyNTHQM4CJZaRmpmeU2CqZGJjCBfWBJgIAUEsBAgAAFAACAAgAoQEuSyoNwzZRBAAACxAAAB0AAAAAAAAAAQAAAAAAAAAAAHVuaXZlcnNhbC9jb21tb25fbWVzc2FnZXMubG5nUEsBAgAAFAACAAgAoQEuSxmO4EqMBAAATBUAACcAAAAAAAAAAQAAAAAAjAQAAHVuaXZlcnNhbC9mbGFzaF9wdWJsaXNoaW5nX3NldHRpbmdzLnhtbFBLAQIAABQAAgAIAKEBLkt6KFfPsAIAAFMKAAAhAAAAAAAAAAEAAAAAAF0JAAB1bml2ZXJzYWwvZmxhc2hfc2tpbl9zZXR0aW5ncy54bWxQSwECAAAUAAIACAChAS5L5yungGEEAABdFAAAJgAAAAAAAAABAAAAAABMDAAAdW5pdmVyc2FsL2h0bWxfcHVibGlzaGluZ19zZXR0aW5ncy54bWxQSwECAAAUAAIACAChAS5LSec3nasBAABFBgAAHwAAAAAAAAABAAAAAADxEAAAdW5pdmVyc2FsL2h0bWxfc2tpbl9zZXR0aW5ncy5qc1BLAQIAABQAAgAIAKEBLksa2uo7qgAAAB8BAAAaAAAAAAAAAAEAAAAAANkSAAB1bml2ZXJzYWwvaTE4bl9wcmVzZXRzLnhtbFBLAQIAABQAAgAIAKEBLktvwsmzbgAAAHMAAAAcAAAAAAAAAAEAAAAAALsTAAB1bml2ZXJzYWwvbG9jYWxfc2V0dGluZ3MueG1sUEsBAgAAFAACAAgAMwOBRM6CCTfsAgAAiAgAABQAAAAAAAAAAQAAAAAAYxQAAHVuaXZlcnNhbC9wbGF5ZXIueG1sUEsBAgAAFAACAAgAoQEuS7GHx1+TCgAAF1oAACkAAAAAAAAAAQAAAAAAgRcAAHVuaXZlcnNhbC9za2luX2N1c3RvbWl6YXRpb25fc2V0dGluZ3MueG1sUEsBAgAAFAACAAgAowEuSznB3vkmEQAA7RgAABcAAAAAAAAAAAAAAAAAWyIAAHVuaXZlcnNhbC91bml2ZXJzYWwucG5nUEsBAgAAFAACAAgAowEuSxnXUUJVAAAAaQAAABsAAAAAAAAAAQAAAAAAtjMAAHVuaXZlcnNhbC91bml2ZXJzYWwucG5nLnhtbFBLBQYAAAAACwALAEkDAABENAAAAAA="/>
  <p:tag name="ISPRING_PLAYERS_CUSTOMIZATION_2" val="UEsDBBQAAgAIAFR+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VH4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VH4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FR+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VH4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FR+GVGOc/b6agAAAOUAAAAaAAAAbm9uZS9odG1sX3NraW5fc2V0dGluZ3MuanOr5lIAAqUcJQUrhWowG8xPKi0pyc/TS87PK0nNK9HLyy/KTQSrUVJ2AwMlHZyK88tSiwgoTUtMTkUx1NTIwskFp0qEiSZO5i7OlsjqChLTU/WSEpOz04vyS/NSIMqcXV0MXYyVwKpquWoBUEsDBBQAAgAIAFR+GVG8fTX3SgAAAEkAAAAXAAAAbm9uZS9sb2NhbF9zZXR0aW5ncy54bWyzsa/IzVEoSy0qzszPs1Uy1DNQUkjNS85PycxLt1UKDXHTtVBSKC5JzEtJzMnPS7VVystXUrC347LJyU9OzAlOLSkBKizWt+MCAFBLAwQUAAIACABWfh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Vn4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Wfh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Vn4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Wfh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Vn4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FZ+GVG45zzyXgAAAGMAAAAlAAAAdW5pdmVyc2FsLW5vLXZpZGVvL2xvY2FsX3NldHRpbmdzLnhtbA3KvQ5AQAwA4N1TNN39bQbHZrTgARoakfRacUd4e7d9w9f2rxd4+AqHqcO6qBBYV9sO3R0u85A3CCGSbiSm7FANoe+yVmwlmTjGFAOcQh9fM/uEyCP5NIdbBMsu+wFQSwECAAAUAAIACABUfhlRXK2x+KEDAADvDAAAGAAAAAAAAAABAAAAAAAAAAAAbm9uZS9jb21tb25fbWVzc2FnZXMubG5nUEsBAgAAFAACAAgAVH4ZURUeYBujAAAAfwEAACkAAAAAAAAAAQAAAAAA1wMAAG5vbmUvcGxheWJhY2tfYW5kX25hdmlnYXRpb25fc2V0dGluZ3MueG1sUEsBAgAAFAACAAgAVH4ZUR9UimowAwAAxw4AACIAAAAAAAAAAQAAAAAAwQQAAG5vbmUvZmxhc2hfcHVibGlzaGluZ19zZXR0aW5ncy54bWxQSwECAAAUAAIACABUfhlRcVeUnRUBAADRAgAAHAAAAAAAAAABAAAAAAAxCAAAbm9uZS9mbGFzaF9za2luX3NldHRpbmdzLnhtbFBLAQIAABQAAgAIAFR+GVHXm3CWKwMAAG8OAAAhAAAAAAAAAAEAAAAAAIAJAABub25lL2h0bWxfcHVibGlzaGluZ19zZXR0aW5ncy54bWxQSwECAAAUAAIACABUfhlRjnP2+moAAADlAAAAGgAAAAAAAAABAAAAAADqDAAAbm9uZS9odG1sX3NraW5fc2V0dGluZ3MuanNQSwECAAAUAAIACABUfhlRvH0190oAAABJAAAAFwAAAAAAAAABAAAAAACMDQAAbm9uZS9sb2NhbF9zZXR0aW5ncy54bWxQSwECAAAUAAIACABWfhlRnF4yCBQGAAA3FwAAJgAAAAAAAAABAAAAAAALDgAAdW5pdmVyc2FsLW5vLXZpZGVvL2NvbW1vbl9tZXNzYWdlcy5sbmdQSwECAAAUAAIACABWfhlRFR5gG6MAAAB/AQAANwAAAAAAAAABAAAAAABjFAAAdW5pdmVyc2FsLW5vLXZpZGVvL3BsYXliYWNrX2FuZF9uYXZpZ2F0aW9uX3NldHRpbmdzLnhtbFBLAQIAABQAAgAIAFZ+GVFLM4aKLwUAAGgdAAAwAAAAAAAAAAEAAAAAAFsVAAB1bml2ZXJzYWwtbm8tdmlkZW8vZmxhc2hfcHVibGlzaGluZ19zZXR0aW5ncy54bWxQSwECAAAUAAIACABWfhlRDnvHIGUDAACXDAAAKgAAAAAAAAABAAAAAADYGgAAdW5pdmVyc2FsLW5vLXZpZGVvL2ZsYXNoX3NraW5fc2V0dGluZ3MueG1sUEsBAgAAFAACAAgAVn4ZUfrnN04qBQAA8hwAAC8AAAAAAAAAAQAAAAAAhR4AAHVuaXZlcnNhbC1uby12aWRlby9odG1sX3B1Ymxpc2hpbmdfc2V0dGluZ3MueG1sUEsBAgAAFAACAAgAVn4ZUexMWVK2AQAAegYAACgAAAAAAAAAAQAAAAAA/CMAAHVuaXZlcnNhbC1uby12aWRlby9odG1sX3NraW5fc2V0dGluZ3MuanNQSwECAAAUAAIACABWfhlRuOc88l4AAABjAAAAJQAAAAAAAAABAAAAAAD4JQAAdW5pdmVyc2FsLW5vLXZpZGVvL2xvY2FsX3NldHRpbmdzLnhtbFBLBQYAAAAADgAOAIgEAACZJgAAAAA="/>
  <p:tag name="ISPRING_LMS_API_VERSION" val="SCORM 2004 (2nd edition)"/>
  <p:tag name="ISPRING_ULTRA_SCORM_COURCE_TITLE" val="Section 2.4 Transformations with Expansions and Compress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87.000000"/>
  <p:tag name="ISPRING_CURRENT_PLAYER_ID" val="universal-no-video"/>
  <p:tag name="ISPRING_PRESENTATION_TITLE" val="Section 2.4 Transformations with Expansions and Compress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3D7877-7AC9-4D0B-9484-072F96549A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DE9E84-4B04-4CAA-B968-B7F6964D25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1BF8ED-64D7-41A2-AFC0-9037C5FB28B5}">
  <ds:schemaRefs>
    <ds:schemaRef ds:uri="http://schemas.microsoft.com/office/infopath/2007/PartnerControls"/>
    <ds:schemaRef ds:uri="http://schemas.microsoft.com/office/2006/metadata/properties"/>
    <ds:schemaRef ds:uri="ab2be11c-74ae-4dca-a4e2-637c5b7345a7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1436</TotalTime>
  <Words>2086</Words>
  <Application>Microsoft Office PowerPoint</Application>
  <PresentationFormat>Widescreen</PresentationFormat>
  <Paragraphs>477</Paragraphs>
  <Slides>22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MathType 6.0 Equation</vt:lpstr>
      <vt:lpstr>Section 1.4 Expansion/Compression of Functions</vt:lpstr>
      <vt:lpstr>Expansions &amp; Compressions</vt:lpstr>
      <vt:lpstr>II) Expansions and Compressions</vt:lpstr>
      <vt:lpstr>III) Expand or Compress? Constant “k”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ii) Vertical Expansion/Compression</vt:lpstr>
      <vt:lpstr>PowerPoint Presentation</vt:lpstr>
      <vt:lpstr>PowerPoint Presentation</vt:lpstr>
      <vt:lpstr>PowerPoint Presentation</vt:lpstr>
      <vt:lpstr>ii) Horizontal OR Vertical Expansion/Compression</vt:lpstr>
      <vt:lpstr>Ex: Given each of the equations, indicate  a) what Transformation is involved,  b) The constant “k” and  c) the Expansion/compression factor </vt:lpstr>
      <vt:lpstr>PowerPoint Presentation</vt:lpstr>
      <vt:lpstr>III) Summary: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2.4 Transformations with Expansions and Compressions</dc:title>
  <dc:creator>Danny Young</dc:creator>
  <cp:lastModifiedBy>Danny Young</cp:lastModifiedBy>
  <cp:revision>63</cp:revision>
  <dcterms:created xsi:type="dcterms:W3CDTF">2008-07-17T21:42:57Z</dcterms:created>
  <dcterms:modified xsi:type="dcterms:W3CDTF">2022-09-12T05:23:21Z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